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0" r:id="rId5"/>
    <p:sldId id="262" r:id="rId6"/>
    <p:sldId id="267" r:id="rId7"/>
    <p:sldId id="263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64" r:id="rId16"/>
    <p:sldId id="265" r:id="rId17"/>
  </p:sldIdLst>
  <p:sldSz cx="18288000" cy="10287000"/>
  <p:notesSz cx="6858000" cy="9144000"/>
  <p:embeddedFontLst>
    <p:embeddedFont>
      <p:font typeface="Agrandir" panose="020B0604020202020204" charset="0"/>
      <p:regular r:id="rId19"/>
    </p:embeddedFont>
    <p:embeddedFont>
      <p:font typeface="Agrandir Bold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Open Sans Light" panose="020B0306030504020204" pitchFamily="34" charset="0"/>
      <p:regular r:id="rId25"/>
      <p:italic r:id="rId26"/>
    </p:embeddedFont>
    <p:embeddedFont>
      <p:font typeface="Open Sans Light Bold" panose="020B0604020202020204" charset="0"/>
      <p:regular r:id="rId27"/>
    </p:embeddedFont>
    <p:embeddedFont>
      <p:font typeface="Open Sauce Semi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91F08F-DE57-48EF-AF65-7461CE8709C4}" v="11" dt="2023-05-09T17:06:06.3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56140" autoAdjust="0"/>
  </p:normalViewPr>
  <p:slideViewPr>
    <p:cSldViewPr>
      <p:cViewPr varScale="1">
        <p:scale>
          <a:sx n="25" d="100"/>
          <a:sy n="25" d="100"/>
        </p:scale>
        <p:origin x="1748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xime Van Straten" userId="f627cfe0-2952-43b1-afdb-4565d0183529" providerId="ADAL" clId="{2A91F08F-DE57-48EF-AF65-7461CE8709C4}"/>
    <pc:docChg chg="undo custSel addSld delSld modSld sldOrd">
      <pc:chgData name="Maxime Van Straten" userId="f627cfe0-2952-43b1-afdb-4565d0183529" providerId="ADAL" clId="{2A91F08F-DE57-48EF-AF65-7461CE8709C4}" dt="2023-05-09T17:08:33.940" v="2340" actId="20577"/>
      <pc:docMkLst>
        <pc:docMk/>
      </pc:docMkLst>
      <pc:sldChg chg="modSp mod">
        <pc:chgData name="Maxime Van Straten" userId="f627cfe0-2952-43b1-afdb-4565d0183529" providerId="ADAL" clId="{2A91F08F-DE57-48EF-AF65-7461CE8709C4}" dt="2023-05-09T16:04:31.591" v="7" actId="20577"/>
        <pc:sldMkLst>
          <pc:docMk/>
          <pc:sldMk cId="0" sldId="256"/>
        </pc:sldMkLst>
        <pc:spChg chg="mod">
          <ac:chgData name="Maxime Van Straten" userId="f627cfe0-2952-43b1-afdb-4565d0183529" providerId="ADAL" clId="{2A91F08F-DE57-48EF-AF65-7461CE8709C4}" dt="2023-05-09T16:04:31.591" v="7" actId="20577"/>
          <ac:spMkLst>
            <pc:docMk/>
            <pc:sldMk cId="0" sldId="256"/>
            <ac:spMk id="10" creationId="{00000000-0000-0000-0000-000000000000}"/>
          </ac:spMkLst>
        </pc:spChg>
        <pc:spChg chg="mod">
          <ac:chgData name="Maxime Van Straten" userId="f627cfe0-2952-43b1-afdb-4565d0183529" providerId="ADAL" clId="{2A91F08F-DE57-48EF-AF65-7461CE8709C4}" dt="2023-05-09T16:04:12.452" v="2" actId="14100"/>
          <ac:spMkLst>
            <pc:docMk/>
            <pc:sldMk cId="0" sldId="256"/>
            <ac:spMk id="11" creationId="{00000000-0000-0000-0000-000000000000}"/>
          </ac:spMkLst>
        </pc:spChg>
      </pc:sldChg>
      <pc:sldChg chg="modSp mod">
        <pc:chgData name="Maxime Van Straten" userId="f627cfe0-2952-43b1-afdb-4565d0183529" providerId="ADAL" clId="{2A91F08F-DE57-48EF-AF65-7461CE8709C4}" dt="2023-05-09T16:19:24.636" v="150" actId="14100"/>
        <pc:sldMkLst>
          <pc:docMk/>
          <pc:sldMk cId="0" sldId="257"/>
        </pc:sldMkLst>
        <pc:spChg chg="mod">
          <ac:chgData name="Maxime Van Straten" userId="f627cfe0-2952-43b1-afdb-4565d0183529" providerId="ADAL" clId="{2A91F08F-DE57-48EF-AF65-7461CE8709C4}" dt="2023-05-09T16:10:37.948" v="89" actId="20577"/>
          <ac:spMkLst>
            <pc:docMk/>
            <pc:sldMk cId="0" sldId="257"/>
            <ac:spMk id="10" creationId="{00000000-0000-0000-0000-000000000000}"/>
          </ac:spMkLst>
        </pc:spChg>
        <pc:spChg chg="mod">
          <ac:chgData name="Maxime Van Straten" userId="f627cfe0-2952-43b1-afdb-4565d0183529" providerId="ADAL" clId="{2A91F08F-DE57-48EF-AF65-7461CE8709C4}" dt="2023-05-09T16:19:24.636" v="150" actId="14100"/>
          <ac:spMkLst>
            <pc:docMk/>
            <pc:sldMk cId="0" sldId="257"/>
            <ac:spMk id="11" creationId="{00000000-0000-0000-0000-000000000000}"/>
          </ac:spMkLst>
        </pc:spChg>
      </pc:sldChg>
      <pc:sldChg chg="addSp delSp modSp mod">
        <pc:chgData name="Maxime Van Straten" userId="f627cfe0-2952-43b1-afdb-4565d0183529" providerId="ADAL" clId="{2A91F08F-DE57-48EF-AF65-7461CE8709C4}" dt="2023-05-09T17:08:33.940" v="2340" actId="20577"/>
        <pc:sldMkLst>
          <pc:docMk/>
          <pc:sldMk cId="0" sldId="258"/>
        </pc:sldMkLst>
        <pc:spChg chg="mod">
          <ac:chgData name="Maxime Van Straten" userId="f627cfe0-2952-43b1-afdb-4565d0183529" providerId="ADAL" clId="{2A91F08F-DE57-48EF-AF65-7461CE8709C4}" dt="2023-05-09T16:19:30.724" v="152" actId="20577"/>
          <ac:spMkLst>
            <pc:docMk/>
            <pc:sldMk cId="0" sldId="258"/>
            <ac:spMk id="6" creationId="{00000000-0000-0000-0000-000000000000}"/>
          </ac:spMkLst>
        </pc:spChg>
        <pc:spChg chg="mod">
          <ac:chgData name="Maxime Van Straten" userId="f627cfe0-2952-43b1-afdb-4565d0183529" providerId="ADAL" clId="{2A91F08F-DE57-48EF-AF65-7461CE8709C4}" dt="2023-05-09T17:04:12.443" v="2042" actId="1076"/>
          <ac:spMkLst>
            <pc:docMk/>
            <pc:sldMk cId="0" sldId="258"/>
            <ac:spMk id="10" creationId="{00000000-0000-0000-0000-000000000000}"/>
          </ac:spMkLst>
        </pc:spChg>
        <pc:spChg chg="add del mod">
          <ac:chgData name="Maxime Van Straten" userId="f627cfe0-2952-43b1-afdb-4565d0183529" providerId="ADAL" clId="{2A91F08F-DE57-48EF-AF65-7461CE8709C4}" dt="2023-05-09T17:08:33.940" v="2340" actId="20577"/>
          <ac:spMkLst>
            <pc:docMk/>
            <pc:sldMk cId="0" sldId="258"/>
            <ac:spMk id="11" creationId="{019EC8F2-EE22-ABA6-8F48-17D3BB96543A}"/>
          </ac:spMkLst>
        </pc:spChg>
        <pc:spChg chg="del mod">
          <ac:chgData name="Maxime Van Straten" userId="f627cfe0-2952-43b1-afdb-4565d0183529" providerId="ADAL" clId="{2A91F08F-DE57-48EF-AF65-7461CE8709C4}" dt="2023-05-09T16:10:47.816" v="92"/>
          <ac:spMkLst>
            <pc:docMk/>
            <pc:sldMk cId="0" sldId="258"/>
            <ac:spMk id="13" creationId="{3CEB52DB-D845-CD7E-CC28-9A068CF6C874}"/>
          </ac:spMkLst>
        </pc:spChg>
        <pc:grpChg chg="mod">
          <ac:chgData name="Maxime Van Straten" userId="f627cfe0-2952-43b1-afdb-4565d0183529" providerId="ADAL" clId="{2A91F08F-DE57-48EF-AF65-7461CE8709C4}" dt="2023-05-09T17:06:30.086" v="2049" actId="1076"/>
          <ac:grpSpMkLst>
            <pc:docMk/>
            <pc:sldMk cId="0" sldId="258"/>
            <ac:grpSpMk id="7" creationId="{00000000-0000-0000-0000-000000000000}"/>
          </ac:grpSpMkLst>
        </pc:grpChg>
      </pc:sldChg>
      <pc:sldChg chg="addSp delSp modSp mod">
        <pc:chgData name="Maxime Van Straten" userId="f627cfe0-2952-43b1-afdb-4565d0183529" providerId="ADAL" clId="{2A91F08F-DE57-48EF-AF65-7461CE8709C4}" dt="2023-05-09T17:01:03.522" v="2001" actId="1076"/>
        <pc:sldMkLst>
          <pc:docMk/>
          <pc:sldMk cId="0" sldId="260"/>
        </pc:sldMkLst>
        <pc:spChg chg="add mod">
          <ac:chgData name="Maxime Van Straten" userId="f627cfe0-2952-43b1-afdb-4565d0183529" providerId="ADAL" clId="{2A91F08F-DE57-48EF-AF65-7461CE8709C4}" dt="2023-05-09T17:01:03.522" v="2001" actId="1076"/>
          <ac:spMkLst>
            <pc:docMk/>
            <pc:sldMk cId="0" sldId="260"/>
            <ac:spMk id="6" creationId="{059E2DE5-C6EC-D242-16DB-321E69CE1977}"/>
          </ac:spMkLst>
        </pc:spChg>
        <pc:spChg chg="mod">
          <ac:chgData name="Maxime Van Straten" userId="f627cfe0-2952-43b1-afdb-4565d0183529" providerId="ADAL" clId="{2A91F08F-DE57-48EF-AF65-7461CE8709C4}" dt="2023-05-09T16:19:36.768" v="156" actId="20577"/>
          <ac:spMkLst>
            <pc:docMk/>
            <pc:sldMk cId="0" sldId="260"/>
            <ac:spMk id="11" creationId="{00000000-0000-0000-0000-000000000000}"/>
          </ac:spMkLst>
        </pc:spChg>
        <pc:spChg chg="mod">
          <ac:chgData name="Maxime Van Straten" userId="f627cfe0-2952-43b1-afdb-4565d0183529" providerId="ADAL" clId="{2A91F08F-DE57-48EF-AF65-7461CE8709C4}" dt="2023-05-09T16:18:11.836" v="116" actId="1076"/>
          <ac:spMkLst>
            <pc:docMk/>
            <pc:sldMk cId="0" sldId="260"/>
            <ac:spMk id="15" creationId="{00000000-0000-0000-0000-000000000000}"/>
          </ac:spMkLst>
        </pc:spChg>
        <pc:spChg chg="mod">
          <ac:chgData name="Maxime Van Straten" userId="f627cfe0-2952-43b1-afdb-4565d0183529" providerId="ADAL" clId="{2A91F08F-DE57-48EF-AF65-7461CE8709C4}" dt="2023-05-09T16:19:47.604" v="164" actId="313"/>
          <ac:spMkLst>
            <pc:docMk/>
            <pc:sldMk cId="0" sldId="260"/>
            <ac:spMk id="16" creationId="{00000000-0000-0000-0000-000000000000}"/>
          </ac:spMkLst>
        </pc:spChg>
        <pc:spChg chg="del mod">
          <ac:chgData name="Maxime Van Straten" userId="f627cfe0-2952-43b1-afdb-4565d0183529" providerId="ADAL" clId="{2A91F08F-DE57-48EF-AF65-7461CE8709C4}" dt="2023-05-09T16:19:07.813" v="142"/>
          <ac:spMkLst>
            <pc:docMk/>
            <pc:sldMk cId="0" sldId="260"/>
            <ac:spMk id="17" creationId="{00000000-0000-0000-0000-000000000000}"/>
          </ac:spMkLst>
        </pc:spChg>
      </pc:sldChg>
      <pc:sldChg chg="del">
        <pc:chgData name="Maxime Van Straten" userId="f627cfe0-2952-43b1-afdb-4565d0183529" providerId="ADAL" clId="{2A91F08F-DE57-48EF-AF65-7461CE8709C4}" dt="2023-05-09T16:51:06.999" v="1382" actId="2696"/>
        <pc:sldMkLst>
          <pc:docMk/>
          <pc:sldMk cId="0" sldId="261"/>
        </pc:sldMkLst>
      </pc:sldChg>
      <pc:sldChg chg="modSp mod">
        <pc:chgData name="Maxime Van Straten" userId="f627cfe0-2952-43b1-afdb-4565d0183529" providerId="ADAL" clId="{2A91F08F-DE57-48EF-AF65-7461CE8709C4}" dt="2023-05-09T17:01:31.044" v="2007" actId="20577"/>
        <pc:sldMkLst>
          <pc:docMk/>
          <pc:sldMk cId="0" sldId="262"/>
        </pc:sldMkLst>
        <pc:spChg chg="mod">
          <ac:chgData name="Maxime Van Straten" userId="f627cfe0-2952-43b1-afdb-4565d0183529" providerId="ADAL" clId="{2A91F08F-DE57-48EF-AF65-7461CE8709C4}" dt="2023-05-09T16:24:25.203" v="415" actId="20577"/>
          <ac:spMkLst>
            <pc:docMk/>
            <pc:sldMk cId="0" sldId="262"/>
            <ac:spMk id="6" creationId="{00000000-0000-0000-0000-000000000000}"/>
          </ac:spMkLst>
        </pc:spChg>
        <pc:spChg chg="mod">
          <ac:chgData name="Maxime Van Straten" userId="f627cfe0-2952-43b1-afdb-4565d0183529" providerId="ADAL" clId="{2A91F08F-DE57-48EF-AF65-7461CE8709C4}" dt="2023-05-09T16:22:09.543" v="207" actId="404"/>
          <ac:spMkLst>
            <pc:docMk/>
            <pc:sldMk cId="0" sldId="262"/>
            <ac:spMk id="10" creationId="{00000000-0000-0000-0000-000000000000}"/>
          </ac:spMkLst>
        </pc:spChg>
        <pc:spChg chg="mod">
          <ac:chgData name="Maxime Van Straten" userId="f627cfe0-2952-43b1-afdb-4565d0183529" providerId="ADAL" clId="{2A91F08F-DE57-48EF-AF65-7461CE8709C4}" dt="2023-05-09T17:01:31.044" v="2007" actId="20577"/>
          <ac:spMkLst>
            <pc:docMk/>
            <pc:sldMk cId="0" sldId="262"/>
            <ac:spMk id="12" creationId="{00000000-0000-0000-0000-000000000000}"/>
          </ac:spMkLst>
        </pc:spChg>
        <pc:grpChg chg="mod">
          <ac:chgData name="Maxime Van Straten" userId="f627cfe0-2952-43b1-afdb-4565d0183529" providerId="ADAL" clId="{2A91F08F-DE57-48EF-AF65-7461CE8709C4}" dt="2023-05-09T16:21:54.171" v="200" actId="1076"/>
          <ac:grpSpMkLst>
            <pc:docMk/>
            <pc:sldMk cId="0" sldId="262"/>
            <ac:grpSpMk id="7" creationId="{00000000-0000-0000-0000-000000000000}"/>
          </ac:grpSpMkLst>
        </pc:grpChg>
      </pc:sldChg>
      <pc:sldChg chg="modSp mod">
        <pc:chgData name="Maxime Van Straten" userId="f627cfe0-2952-43b1-afdb-4565d0183529" providerId="ADAL" clId="{2A91F08F-DE57-48EF-AF65-7461CE8709C4}" dt="2023-05-09T17:02:02.430" v="2009" actId="404"/>
        <pc:sldMkLst>
          <pc:docMk/>
          <pc:sldMk cId="0" sldId="263"/>
        </pc:sldMkLst>
        <pc:spChg chg="mod">
          <ac:chgData name="Maxime Van Straten" userId="f627cfe0-2952-43b1-afdb-4565d0183529" providerId="ADAL" clId="{2A91F08F-DE57-48EF-AF65-7461CE8709C4}" dt="2023-05-09T17:02:02.430" v="2009" actId="404"/>
          <ac:spMkLst>
            <pc:docMk/>
            <pc:sldMk cId="0" sldId="263"/>
            <ac:spMk id="9" creationId="{00000000-0000-0000-0000-000000000000}"/>
          </ac:spMkLst>
        </pc:spChg>
        <pc:spChg chg="mod">
          <ac:chgData name="Maxime Van Straten" userId="f627cfe0-2952-43b1-afdb-4565d0183529" providerId="ADAL" clId="{2A91F08F-DE57-48EF-AF65-7461CE8709C4}" dt="2023-05-09T16:25:33.410" v="555" actId="20577"/>
          <ac:spMkLst>
            <pc:docMk/>
            <pc:sldMk cId="0" sldId="263"/>
            <ac:spMk id="10" creationId="{00000000-0000-0000-0000-000000000000}"/>
          </ac:spMkLst>
        </pc:spChg>
        <pc:spChg chg="mod">
          <ac:chgData name="Maxime Van Straten" userId="f627cfe0-2952-43b1-afdb-4565d0183529" providerId="ADAL" clId="{2A91F08F-DE57-48EF-AF65-7461CE8709C4}" dt="2023-05-09T16:24:16.171" v="411" actId="20577"/>
          <ac:spMkLst>
            <pc:docMk/>
            <pc:sldMk cId="0" sldId="263"/>
            <ac:spMk id="11" creationId="{00000000-0000-0000-0000-000000000000}"/>
          </ac:spMkLst>
        </pc:spChg>
      </pc:sldChg>
      <pc:sldChg chg="modSp mod">
        <pc:chgData name="Maxime Van Straten" userId="f627cfe0-2952-43b1-afdb-4565d0183529" providerId="ADAL" clId="{2A91F08F-DE57-48EF-AF65-7461CE8709C4}" dt="2023-05-09T17:03:54.895" v="2040" actId="20577"/>
        <pc:sldMkLst>
          <pc:docMk/>
          <pc:sldMk cId="0" sldId="264"/>
        </pc:sldMkLst>
        <pc:spChg chg="mod">
          <ac:chgData name="Maxime Van Straten" userId="f627cfe0-2952-43b1-afdb-4565d0183529" providerId="ADAL" clId="{2A91F08F-DE57-48EF-AF65-7461CE8709C4}" dt="2023-05-09T17:00:40.786" v="2000" actId="20577"/>
          <ac:spMkLst>
            <pc:docMk/>
            <pc:sldMk cId="0" sldId="264"/>
            <ac:spMk id="15" creationId="{00000000-0000-0000-0000-000000000000}"/>
          </ac:spMkLst>
        </pc:spChg>
        <pc:spChg chg="mod">
          <ac:chgData name="Maxime Van Straten" userId="f627cfe0-2952-43b1-afdb-4565d0183529" providerId="ADAL" clId="{2A91F08F-DE57-48EF-AF65-7461CE8709C4}" dt="2023-05-09T17:03:54.895" v="2040" actId="20577"/>
          <ac:spMkLst>
            <pc:docMk/>
            <pc:sldMk cId="0" sldId="264"/>
            <ac:spMk id="18" creationId="{00000000-0000-0000-0000-000000000000}"/>
          </ac:spMkLst>
        </pc:spChg>
      </pc:sldChg>
      <pc:sldChg chg="modSp mod">
        <pc:chgData name="Maxime Van Straten" userId="f627cfe0-2952-43b1-afdb-4565d0183529" providerId="ADAL" clId="{2A91F08F-DE57-48EF-AF65-7461CE8709C4}" dt="2023-05-09T16:57:39.444" v="1413" actId="20577"/>
        <pc:sldMkLst>
          <pc:docMk/>
          <pc:sldMk cId="0" sldId="265"/>
        </pc:sldMkLst>
        <pc:spChg chg="mod">
          <ac:chgData name="Maxime Van Straten" userId="f627cfe0-2952-43b1-afdb-4565d0183529" providerId="ADAL" clId="{2A91F08F-DE57-48EF-AF65-7461CE8709C4}" dt="2023-05-09T16:57:39.444" v="1413" actId="20577"/>
          <ac:spMkLst>
            <pc:docMk/>
            <pc:sldMk cId="0" sldId="265"/>
            <ac:spMk id="11" creationId="{00000000-0000-0000-0000-000000000000}"/>
          </ac:spMkLst>
        </pc:spChg>
      </pc:sldChg>
      <pc:sldChg chg="del">
        <pc:chgData name="Maxime Van Straten" userId="f627cfe0-2952-43b1-afdb-4565d0183529" providerId="ADAL" clId="{2A91F08F-DE57-48EF-AF65-7461CE8709C4}" dt="2023-05-09T16:51:09.035" v="1383" actId="2696"/>
        <pc:sldMkLst>
          <pc:docMk/>
          <pc:sldMk cId="3353709000" sldId="266"/>
        </pc:sldMkLst>
      </pc:sldChg>
      <pc:sldChg chg="addSp delSp modSp mod ord">
        <pc:chgData name="Maxime Van Straten" userId="f627cfe0-2952-43b1-afdb-4565d0183529" providerId="ADAL" clId="{2A91F08F-DE57-48EF-AF65-7461CE8709C4}" dt="2023-05-09T17:01:47.107" v="2008" actId="20577"/>
        <pc:sldMkLst>
          <pc:docMk/>
          <pc:sldMk cId="513019004" sldId="267"/>
        </pc:sldMkLst>
        <pc:spChg chg="add del mod">
          <ac:chgData name="Maxime Van Straten" userId="f627cfe0-2952-43b1-afdb-4565d0183529" providerId="ADAL" clId="{2A91F08F-DE57-48EF-AF65-7461CE8709C4}" dt="2023-05-09T16:23:33.647" v="330"/>
          <ac:spMkLst>
            <pc:docMk/>
            <pc:sldMk cId="513019004" sldId="267"/>
            <ac:spMk id="5" creationId="{3BAFB353-F485-A540-087B-B353583791EA}"/>
          </ac:spMkLst>
        </pc:spChg>
        <pc:spChg chg="mod">
          <ac:chgData name="Maxime Van Straten" userId="f627cfe0-2952-43b1-afdb-4565d0183529" providerId="ADAL" clId="{2A91F08F-DE57-48EF-AF65-7461CE8709C4}" dt="2023-05-09T16:24:20.950" v="413" actId="20577"/>
          <ac:spMkLst>
            <pc:docMk/>
            <pc:sldMk cId="513019004" sldId="267"/>
            <ac:spMk id="11" creationId="{00000000-0000-0000-0000-000000000000}"/>
          </ac:spMkLst>
        </pc:spChg>
        <pc:spChg chg="mod">
          <ac:chgData name="Maxime Van Straten" userId="f627cfe0-2952-43b1-afdb-4565d0183529" providerId="ADAL" clId="{2A91F08F-DE57-48EF-AF65-7461CE8709C4}" dt="2023-05-09T17:01:47.107" v="2008" actId="20577"/>
          <ac:spMkLst>
            <pc:docMk/>
            <pc:sldMk cId="513019004" sldId="267"/>
            <ac:spMk id="17" creationId="{00000000-0000-0000-0000-000000000000}"/>
          </ac:spMkLst>
        </pc:spChg>
        <pc:picChg chg="mod">
          <ac:chgData name="Maxime Van Straten" userId="f627cfe0-2952-43b1-afdb-4565d0183529" providerId="ADAL" clId="{2A91F08F-DE57-48EF-AF65-7461CE8709C4}" dt="2023-05-09T16:23:28.169" v="327" actId="14826"/>
          <ac:picMkLst>
            <pc:docMk/>
            <pc:sldMk cId="513019004" sldId="267"/>
            <ac:picMk id="6" creationId="{8FFF7429-E100-E2A8-B273-8E8426697A29}"/>
          </ac:picMkLst>
        </pc:picChg>
      </pc:sldChg>
      <pc:sldChg chg="modSp mod ord">
        <pc:chgData name="Maxime Van Straten" userId="f627cfe0-2952-43b1-afdb-4565d0183529" providerId="ADAL" clId="{2A91F08F-DE57-48EF-AF65-7461CE8709C4}" dt="2023-05-09T16:27:27.647" v="692" actId="120"/>
        <pc:sldMkLst>
          <pc:docMk/>
          <pc:sldMk cId="2487660258" sldId="268"/>
        </pc:sldMkLst>
        <pc:spChg chg="mod">
          <ac:chgData name="Maxime Van Straten" userId="f627cfe0-2952-43b1-afdb-4565d0183529" providerId="ADAL" clId="{2A91F08F-DE57-48EF-AF65-7461CE8709C4}" dt="2023-05-09T16:27:27.647" v="692" actId="120"/>
          <ac:spMkLst>
            <pc:docMk/>
            <pc:sldMk cId="2487660258" sldId="268"/>
            <ac:spMk id="9" creationId="{00000000-0000-0000-0000-000000000000}"/>
          </ac:spMkLst>
        </pc:spChg>
        <pc:spChg chg="mod">
          <ac:chgData name="Maxime Van Straten" userId="f627cfe0-2952-43b1-afdb-4565d0183529" providerId="ADAL" clId="{2A91F08F-DE57-48EF-AF65-7461CE8709C4}" dt="2023-05-09T16:27:19.177" v="690" actId="20577"/>
          <ac:spMkLst>
            <pc:docMk/>
            <pc:sldMk cId="2487660258" sldId="268"/>
            <ac:spMk id="10" creationId="{00000000-0000-0000-0000-000000000000}"/>
          </ac:spMkLst>
        </pc:spChg>
        <pc:spChg chg="mod">
          <ac:chgData name="Maxime Van Straten" userId="f627cfe0-2952-43b1-afdb-4565d0183529" providerId="ADAL" clId="{2A91F08F-DE57-48EF-AF65-7461CE8709C4}" dt="2023-05-09T16:26:01.100" v="559" actId="20577"/>
          <ac:spMkLst>
            <pc:docMk/>
            <pc:sldMk cId="2487660258" sldId="268"/>
            <ac:spMk id="11" creationId="{00000000-0000-0000-0000-000000000000}"/>
          </ac:spMkLst>
        </pc:spChg>
      </pc:sldChg>
      <pc:sldChg chg="modSp add mod">
        <pc:chgData name="Maxime Van Straten" userId="f627cfe0-2952-43b1-afdb-4565d0183529" providerId="ADAL" clId="{2A91F08F-DE57-48EF-AF65-7461CE8709C4}" dt="2023-05-09T16:29:42.576" v="860" actId="14826"/>
        <pc:sldMkLst>
          <pc:docMk/>
          <pc:sldMk cId="1366750431" sldId="269"/>
        </pc:sldMkLst>
        <pc:spChg chg="mod">
          <ac:chgData name="Maxime Van Straten" userId="f627cfe0-2952-43b1-afdb-4565d0183529" providerId="ADAL" clId="{2A91F08F-DE57-48EF-AF65-7461CE8709C4}" dt="2023-05-09T16:27:48.765" v="713" actId="20577"/>
          <ac:spMkLst>
            <pc:docMk/>
            <pc:sldMk cId="1366750431" sldId="269"/>
            <ac:spMk id="9" creationId="{00000000-0000-0000-0000-000000000000}"/>
          </ac:spMkLst>
        </pc:spChg>
        <pc:spChg chg="mod">
          <ac:chgData name="Maxime Van Straten" userId="f627cfe0-2952-43b1-afdb-4565d0183529" providerId="ADAL" clId="{2A91F08F-DE57-48EF-AF65-7461CE8709C4}" dt="2023-05-09T16:29:12.370" v="859" actId="1076"/>
          <ac:spMkLst>
            <pc:docMk/>
            <pc:sldMk cId="1366750431" sldId="269"/>
            <ac:spMk id="10" creationId="{00000000-0000-0000-0000-000000000000}"/>
          </ac:spMkLst>
        </pc:spChg>
        <pc:picChg chg="mod">
          <ac:chgData name="Maxime Van Straten" userId="f627cfe0-2952-43b1-afdb-4565d0183529" providerId="ADAL" clId="{2A91F08F-DE57-48EF-AF65-7461CE8709C4}" dt="2023-05-09T16:29:42.576" v="860" actId="14826"/>
          <ac:picMkLst>
            <pc:docMk/>
            <pc:sldMk cId="1366750431" sldId="269"/>
            <ac:picMk id="2" creationId="{00000000-0000-0000-0000-000000000000}"/>
          </ac:picMkLst>
        </pc:picChg>
      </pc:sldChg>
      <pc:sldChg chg="addSp delSp modSp add mod">
        <pc:chgData name="Maxime Van Straten" userId="f627cfe0-2952-43b1-afdb-4565d0183529" providerId="ADAL" clId="{2A91F08F-DE57-48EF-AF65-7461CE8709C4}" dt="2023-05-09T16:33:10.045" v="1059" actId="14826"/>
        <pc:sldMkLst>
          <pc:docMk/>
          <pc:sldMk cId="1291947685" sldId="270"/>
        </pc:sldMkLst>
        <pc:spChg chg="mod">
          <ac:chgData name="Maxime Van Straten" userId="f627cfe0-2952-43b1-afdb-4565d0183529" providerId="ADAL" clId="{2A91F08F-DE57-48EF-AF65-7461CE8709C4}" dt="2023-05-09T16:30:00.162" v="879" actId="20577"/>
          <ac:spMkLst>
            <pc:docMk/>
            <pc:sldMk cId="1291947685" sldId="270"/>
            <ac:spMk id="9" creationId="{00000000-0000-0000-0000-000000000000}"/>
          </ac:spMkLst>
        </pc:spChg>
        <pc:spChg chg="mod">
          <ac:chgData name="Maxime Van Straten" userId="f627cfe0-2952-43b1-afdb-4565d0183529" providerId="ADAL" clId="{2A91F08F-DE57-48EF-AF65-7461CE8709C4}" dt="2023-05-09T16:31:23.466" v="1056" actId="404"/>
          <ac:spMkLst>
            <pc:docMk/>
            <pc:sldMk cId="1291947685" sldId="270"/>
            <ac:spMk id="10" creationId="{00000000-0000-0000-0000-000000000000}"/>
          </ac:spMkLst>
        </pc:spChg>
        <pc:spChg chg="add del mod">
          <ac:chgData name="Maxime Van Straten" userId="f627cfe0-2952-43b1-afdb-4565d0183529" providerId="ADAL" clId="{2A91F08F-DE57-48EF-AF65-7461CE8709C4}" dt="2023-05-09T16:31:48.556" v="1058" actId="14826"/>
          <ac:spMkLst>
            <pc:docMk/>
            <pc:sldMk cId="1291947685" sldId="270"/>
            <ac:spMk id="12" creationId="{B68CBC61-73AC-226D-69DB-007E5A1CEB48}"/>
          </ac:spMkLst>
        </pc:spChg>
        <pc:picChg chg="mod">
          <ac:chgData name="Maxime Van Straten" userId="f627cfe0-2952-43b1-afdb-4565d0183529" providerId="ADAL" clId="{2A91F08F-DE57-48EF-AF65-7461CE8709C4}" dt="2023-05-09T16:33:10.045" v="1059" actId="14826"/>
          <ac:picMkLst>
            <pc:docMk/>
            <pc:sldMk cId="1291947685" sldId="270"/>
            <ac:picMk id="2" creationId="{00000000-0000-0000-0000-000000000000}"/>
          </ac:picMkLst>
        </pc:picChg>
      </pc:sldChg>
      <pc:sldChg chg="modSp add mod">
        <pc:chgData name="Maxime Van Straten" userId="f627cfe0-2952-43b1-afdb-4565d0183529" providerId="ADAL" clId="{2A91F08F-DE57-48EF-AF65-7461CE8709C4}" dt="2023-05-09T16:39:19.240" v="1196" actId="14826"/>
        <pc:sldMkLst>
          <pc:docMk/>
          <pc:sldMk cId="3219700483" sldId="271"/>
        </pc:sldMkLst>
        <pc:spChg chg="mod">
          <ac:chgData name="Maxime Van Straten" userId="f627cfe0-2952-43b1-afdb-4565d0183529" providerId="ADAL" clId="{2A91F08F-DE57-48EF-AF65-7461CE8709C4}" dt="2023-05-09T16:37:52.037" v="1086" actId="20577"/>
          <ac:spMkLst>
            <pc:docMk/>
            <pc:sldMk cId="3219700483" sldId="271"/>
            <ac:spMk id="9" creationId="{00000000-0000-0000-0000-000000000000}"/>
          </ac:spMkLst>
        </pc:spChg>
        <pc:spChg chg="mod">
          <ac:chgData name="Maxime Van Straten" userId="f627cfe0-2952-43b1-afdb-4565d0183529" providerId="ADAL" clId="{2A91F08F-DE57-48EF-AF65-7461CE8709C4}" dt="2023-05-09T16:38:51.066" v="1195" actId="20577"/>
          <ac:spMkLst>
            <pc:docMk/>
            <pc:sldMk cId="3219700483" sldId="271"/>
            <ac:spMk id="10" creationId="{00000000-0000-0000-0000-000000000000}"/>
          </ac:spMkLst>
        </pc:spChg>
        <pc:picChg chg="mod">
          <ac:chgData name="Maxime Van Straten" userId="f627cfe0-2952-43b1-afdb-4565d0183529" providerId="ADAL" clId="{2A91F08F-DE57-48EF-AF65-7461CE8709C4}" dt="2023-05-09T16:39:19.240" v="1196" actId="14826"/>
          <ac:picMkLst>
            <pc:docMk/>
            <pc:sldMk cId="3219700483" sldId="271"/>
            <ac:picMk id="2" creationId="{00000000-0000-0000-0000-000000000000}"/>
          </ac:picMkLst>
        </pc:picChg>
      </pc:sldChg>
      <pc:sldChg chg="modSp add mod">
        <pc:chgData name="Maxime Van Straten" userId="f627cfe0-2952-43b1-afdb-4565d0183529" providerId="ADAL" clId="{2A91F08F-DE57-48EF-AF65-7461CE8709C4}" dt="2023-05-09T17:02:56.697" v="2033" actId="313"/>
        <pc:sldMkLst>
          <pc:docMk/>
          <pc:sldMk cId="2935300505" sldId="272"/>
        </pc:sldMkLst>
        <pc:spChg chg="mod">
          <ac:chgData name="Maxime Van Straten" userId="f627cfe0-2952-43b1-afdb-4565d0183529" providerId="ADAL" clId="{2A91F08F-DE57-48EF-AF65-7461CE8709C4}" dt="2023-05-09T16:44:15.879" v="1228" actId="404"/>
          <ac:spMkLst>
            <pc:docMk/>
            <pc:sldMk cId="2935300505" sldId="272"/>
            <ac:spMk id="9" creationId="{00000000-0000-0000-0000-000000000000}"/>
          </ac:spMkLst>
        </pc:spChg>
        <pc:spChg chg="mod">
          <ac:chgData name="Maxime Van Straten" userId="f627cfe0-2952-43b1-afdb-4565d0183529" providerId="ADAL" clId="{2A91F08F-DE57-48EF-AF65-7461CE8709C4}" dt="2023-05-09T17:02:56.697" v="2033" actId="313"/>
          <ac:spMkLst>
            <pc:docMk/>
            <pc:sldMk cId="2935300505" sldId="272"/>
            <ac:spMk id="10" creationId="{00000000-0000-0000-0000-000000000000}"/>
          </ac:spMkLst>
        </pc:spChg>
        <pc:picChg chg="mod">
          <ac:chgData name="Maxime Van Straten" userId="f627cfe0-2952-43b1-afdb-4565d0183529" providerId="ADAL" clId="{2A91F08F-DE57-48EF-AF65-7461CE8709C4}" dt="2023-05-09T16:46:31.747" v="1320" actId="14826"/>
          <ac:picMkLst>
            <pc:docMk/>
            <pc:sldMk cId="2935300505" sldId="272"/>
            <ac:picMk id="2" creationId="{00000000-0000-0000-0000-000000000000}"/>
          </ac:picMkLst>
        </pc:picChg>
      </pc:sldChg>
      <pc:sldChg chg="modSp add mod">
        <pc:chgData name="Maxime Van Straten" userId="f627cfe0-2952-43b1-afdb-4565d0183529" providerId="ADAL" clId="{2A91F08F-DE57-48EF-AF65-7461CE8709C4}" dt="2023-05-09T16:49:39.133" v="1381" actId="14826"/>
        <pc:sldMkLst>
          <pc:docMk/>
          <pc:sldMk cId="3689681989" sldId="273"/>
        </pc:sldMkLst>
        <pc:spChg chg="mod">
          <ac:chgData name="Maxime Van Straten" userId="f627cfe0-2952-43b1-afdb-4565d0183529" providerId="ADAL" clId="{2A91F08F-DE57-48EF-AF65-7461CE8709C4}" dt="2023-05-09T16:47:52.398" v="1379" actId="403"/>
          <ac:spMkLst>
            <pc:docMk/>
            <pc:sldMk cId="3689681989" sldId="273"/>
            <ac:spMk id="9" creationId="{00000000-0000-0000-0000-000000000000}"/>
          </ac:spMkLst>
        </pc:spChg>
        <pc:spChg chg="mod">
          <ac:chgData name="Maxime Van Straten" userId="f627cfe0-2952-43b1-afdb-4565d0183529" providerId="ADAL" clId="{2A91F08F-DE57-48EF-AF65-7461CE8709C4}" dt="2023-05-09T16:47:50.338" v="1378" actId="1076"/>
          <ac:spMkLst>
            <pc:docMk/>
            <pc:sldMk cId="3689681989" sldId="273"/>
            <ac:spMk id="10" creationId="{00000000-0000-0000-0000-000000000000}"/>
          </ac:spMkLst>
        </pc:spChg>
        <pc:picChg chg="mod">
          <ac:chgData name="Maxime Van Straten" userId="f627cfe0-2952-43b1-afdb-4565d0183529" providerId="ADAL" clId="{2A91F08F-DE57-48EF-AF65-7461CE8709C4}" dt="2023-05-09T16:49:39.133" v="1381" actId="14826"/>
          <ac:picMkLst>
            <pc:docMk/>
            <pc:sldMk cId="3689681989" sldId="273"/>
            <ac:picMk id="2" creationId="{00000000-0000-0000-0000-000000000000}"/>
          </ac:picMkLst>
        </pc:picChg>
      </pc:sldChg>
      <pc:sldChg chg="addSp delSp modSp add mod ord modAnim">
        <pc:chgData name="Maxime Van Straten" userId="f627cfe0-2952-43b1-afdb-4565d0183529" providerId="ADAL" clId="{2A91F08F-DE57-48EF-AF65-7461CE8709C4}" dt="2023-05-09T16:52:47.754" v="1411" actId="1076"/>
        <pc:sldMkLst>
          <pc:docMk/>
          <pc:sldMk cId="2898199173" sldId="274"/>
        </pc:sldMkLst>
        <pc:spChg chg="mod">
          <ac:chgData name="Maxime Van Straten" userId="f627cfe0-2952-43b1-afdb-4565d0183529" providerId="ADAL" clId="{2A91F08F-DE57-48EF-AF65-7461CE8709C4}" dt="2023-05-09T16:52:42.667" v="1409" actId="1076"/>
          <ac:spMkLst>
            <pc:docMk/>
            <pc:sldMk cId="2898199173" sldId="274"/>
            <ac:spMk id="15" creationId="{00000000-0000-0000-0000-000000000000}"/>
          </ac:spMkLst>
        </pc:spChg>
        <pc:spChg chg="del mod">
          <ac:chgData name="Maxime Van Straten" userId="f627cfe0-2952-43b1-afdb-4565d0183529" providerId="ADAL" clId="{2A91F08F-DE57-48EF-AF65-7461CE8709C4}" dt="2023-05-09T16:51:30.872" v="1397"/>
          <ac:spMkLst>
            <pc:docMk/>
            <pc:sldMk cId="2898199173" sldId="274"/>
            <ac:spMk id="17" creationId="{00000000-0000-0000-0000-000000000000}"/>
          </ac:spMkLst>
        </pc:spChg>
        <pc:grpChg chg="mod">
          <ac:chgData name="Maxime Van Straten" userId="f627cfe0-2952-43b1-afdb-4565d0183529" providerId="ADAL" clId="{2A91F08F-DE57-48EF-AF65-7461CE8709C4}" dt="2023-05-09T16:52:33.538" v="1408" actId="14100"/>
          <ac:grpSpMkLst>
            <pc:docMk/>
            <pc:sldMk cId="2898199173" sldId="274"/>
            <ac:grpSpMk id="8" creationId="{00000000-0000-0000-0000-000000000000}"/>
          </ac:grpSpMkLst>
        </pc:grpChg>
        <pc:picChg chg="add mod">
          <ac:chgData name="Maxime Van Straten" userId="f627cfe0-2952-43b1-afdb-4565d0183529" providerId="ADAL" clId="{2A91F08F-DE57-48EF-AF65-7461CE8709C4}" dt="2023-05-09T16:52:47.754" v="1411" actId="1076"/>
          <ac:picMkLst>
            <pc:docMk/>
            <pc:sldMk cId="2898199173" sldId="274"/>
            <ac:picMk id="5" creationId="{DD24C780-D4BB-1E1E-3822-B7B172762894}"/>
          </ac:picMkLst>
        </pc:picChg>
        <pc:picChg chg="del">
          <ac:chgData name="Maxime Van Straten" userId="f627cfe0-2952-43b1-afdb-4565d0183529" providerId="ADAL" clId="{2A91F08F-DE57-48EF-AF65-7461CE8709C4}" dt="2023-05-09T16:51:30.870" v="1395" actId="478"/>
          <ac:picMkLst>
            <pc:docMk/>
            <pc:sldMk cId="2898199173" sldId="274"/>
            <ac:picMk id="6" creationId="{8FFF7429-E100-E2A8-B273-8E8426697A2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CFAC8-B9E9-4F80-868B-268377D86DE2}" type="datetimeFigureOut">
              <a:rPr lang="nl-NL" smtClean="0"/>
              <a:t>9-5-2023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5A60D-65E8-4873-82C8-DF381FC5A57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6757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5A60D-65E8-4873-82C8-DF381FC5A570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0872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5A60D-65E8-4873-82C8-DF381FC5A57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1154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5A60D-65E8-4873-82C8-DF381FC5A57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7625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5A60D-65E8-4873-82C8-DF381FC5A57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143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5A60D-65E8-4873-82C8-DF381FC5A570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5523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5A60D-65E8-4873-82C8-DF381FC5A570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334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5A60D-65E8-4873-82C8-DF381FC5A570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0879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5A60D-65E8-4873-82C8-DF381FC5A570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4056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nl/photos/klok-tijd-horloge-chronograaf-1242244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exels.com/nl-nl/foto/437037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g_UzN1cpm4?feature=oembed" TargetMode="Externa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mmermetregelgeving.nl/op-weg-naar-digitale-innovatie-met-de-overheid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nl/hangmat-ontspannen-strand-s-avonds-1248939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6260" b="33224"/>
          <a:stretch>
            <a:fillRect/>
          </a:stretch>
        </p:blipFill>
        <p:spPr>
          <a:xfrm>
            <a:off x="0" y="0"/>
            <a:ext cx="18288000" cy="616068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" y="0"/>
            <a:ext cx="18288000" cy="6166442"/>
            <a:chOff x="0" y="0"/>
            <a:chExt cx="4816593" cy="16240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624083"/>
            </a:xfrm>
            <a:custGeom>
              <a:avLst/>
              <a:gdLst/>
              <a:ahLst/>
              <a:cxnLst/>
              <a:rect l="l" t="t" r="r" b="b"/>
              <a:pathLst>
                <a:path w="4816592" h="1624083">
                  <a:moveTo>
                    <a:pt x="0" y="0"/>
                  </a:moveTo>
                  <a:lnTo>
                    <a:pt x="4816592" y="0"/>
                  </a:lnTo>
                  <a:lnTo>
                    <a:pt x="4816592" y="1624083"/>
                  </a:lnTo>
                  <a:lnTo>
                    <a:pt x="0" y="1624083"/>
                  </a:lnTo>
                  <a:close/>
                </a:path>
              </a:pathLst>
            </a:custGeom>
            <a:solidFill>
              <a:srgbClr val="FFBD59">
                <a:alpha val="8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514745" y="7589434"/>
            <a:ext cx="3258510" cy="758569"/>
            <a:chOff x="0" y="0"/>
            <a:chExt cx="858208" cy="1997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58208" cy="199788"/>
            </a:xfrm>
            <a:custGeom>
              <a:avLst/>
              <a:gdLst/>
              <a:ahLst/>
              <a:cxnLst/>
              <a:rect l="l" t="t" r="r" b="b"/>
              <a:pathLst>
                <a:path w="858208" h="199788">
                  <a:moveTo>
                    <a:pt x="54646" y="0"/>
                  </a:moveTo>
                  <a:lnTo>
                    <a:pt x="803562" y="0"/>
                  </a:lnTo>
                  <a:cubicBezTo>
                    <a:pt x="833743" y="0"/>
                    <a:pt x="858208" y="24466"/>
                    <a:pt x="858208" y="54646"/>
                  </a:cubicBezTo>
                  <a:lnTo>
                    <a:pt x="858208" y="145142"/>
                  </a:lnTo>
                  <a:cubicBezTo>
                    <a:pt x="858208" y="159635"/>
                    <a:pt x="852451" y="173534"/>
                    <a:pt x="842203" y="183782"/>
                  </a:cubicBezTo>
                  <a:cubicBezTo>
                    <a:pt x="831955" y="194030"/>
                    <a:pt x="818055" y="199788"/>
                    <a:pt x="803562" y="199788"/>
                  </a:cubicBezTo>
                  <a:lnTo>
                    <a:pt x="54646" y="199788"/>
                  </a:lnTo>
                  <a:cubicBezTo>
                    <a:pt x="24466" y="199788"/>
                    <a:pt x="0" y="175322"/>
                    <a:pt x="0" y="145142"/>
                  </a:cubicBezTo>
                  <a:lnTo>
                    <a:pt x="0" y="54646"/>
                  </a:lnTo>
                  <a:cubicBezTo>
                    <a:pt x="0" y="24466"/>
                    <a:pt x="24466" y="0"/>
                    <a:pt x="5464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2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814911" y="2807773"/>
            <a:ext cx="13757074" cy="989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73"/>
              </a:lnSpc>
            </a:pPr>
            <a:r>
              <a:rPr lang="en-US" sz="5838" dirty="0" err="1">
                <a:solidFill>
                  <a:srgbClr val="FFFFFF"/>
                </a:solidFill>
                <a:latin typeface="Agrandir Bold"/>
              </a:rPr>
              <a:t>Innovaties</a:t>
            </a:r>
            <a:r>
              <a:rPr lang="en-US" sz="5838" dirty="0">
                <a:solidFill>
                  <a:srgbClr val="FFFFFF"/>
                </a:solidFill>
                <a:latin typeface="Agrandir Bold"/>
              </a:rPr>
              <a:t> </a:t>
            </a:r>
            <a:r>
              <a:rPr lang="en-US" sz="5838" dirty="0" err="1">
                <a:solidFill>
                  <a:srgbClr val="FFFFFF"/>
                </a:solidFill>
                <a:latin typeface="Agrandir Bold"/>
              </a:rPr>
              <a:t>binnen</a:t>
            </a:r>
            <a:r>
              <a:rPr lang="en-US" sz="5838" dirty="0">
                <a:solidFill>
                  <a:srgbClr val="FFFFFF"/>
                </a:solidFill>
                <a:latin typeface="Agrandir Bold"/>
              </a:rPr>
              <a:t> de </a:t>
            </a:r>
            <a:r>
              <a:rPr lang="en-US" sz="5838" dirty="0" err="1">
                <a:solidFill>
                  <a:srgbClr val="FFFFFF"/>
                </a:solidFill>
                <a:latin typeface="Agrandir Bold"/>
              </a:rPr>
              <a:t>diersector</a:t>
            </a:r>
            <a:endParaRPr lang="en-US" sz="5838" dirty="0">
              <a:solidFill>
                <a:srgbClr val="FFFFFF"/>
              </a:solidFill>
              <a:latin typeface="Agrandir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399319" y="4865359"/>
            <a:ext cx="3489361" cy="395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2"/>
              </a:lnSpc>
            </a:pPr>
            <a:r>
              <a:rPr lang="en-US" sz="2352" dirty="0">
                <a:solidFill>
                  <a:srgbClr val="FFFFFF"/>
                </a:solidFill>
                <a:latin typeface="Open Sans Light"/>
              </a:rPr>
              <a:t> Maxime van Straten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693448" y="7702574"/>
            <a:ext cx="1212552" cy="456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73"/>
              </a:lnSpc>
            </a:pPr>
            <a:r>
              <a:rPr lang="en-US" sz="2766" dirty="0">
                <a:solidFill>
                  <a:srgbClr val="FFFFFF"/>
                </a:solidFill>
                <a:latin typeface="Open Sauce SemiBold"/>
              </a:rPr>
              <a:t>LES 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rie vrouwen die brainstorm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8" b="25668"/>
          <a:stretch/>
        </p:blipFill>
        <p:spPr>
          <a:xfrm>
            <a:off x="0" y="2959924"/>
            <a:ext cx="18288000" cy="595953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525000" y="2959924"/>
            <a:ext cx="8763000" cy="5959539"/>
            <a:chOff x="0" y="0"/>
            <a:chExt cx="3477047" cy="15695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7047" cy="1569591"/>
            </a:xfrm>
            <a:custGeom>
              <a:avLst/>
              <a:gdLst/>
              <a:ahLst/>
              <a:cxnLst/>
              <a:rect l="l" t="t" r="r" b="b"/>
              <a:pathLst>
                <a:path w="3477047" h="1569591">
                  <a:moveTo>
                    <a:pt x="0" y="0"/>
                  </a:moveTo>
                  <a:lnTo>
                    <a:pt x="3477047" y="0"/>
                  </a:lnTo>
                  <a:lnTo>
                    <a:pt x="3477047" y="1569591"/>
                  </a:lnTo>
                  <a:lnTo>
                    <a:pt x="0" y="1569591"/>
                  </a:lnTo>
                  <a:close/>
                </a:path>
              </a:pathLst>
            </a:custGeom>
            <a:solidFill>
              <a:srgbClr val="FFBD59">
                <a:alpha val="8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27601"/>
            <a:ext cx="758569" cy="701099"/>
            <a:chOff x="0" y="0"/>
            <a:chExt cx="199788" cy="1846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9788" cy="184652"/>
            </a:xfrm>
            <a:custGeom>
              <a:avLst/>
              <a:gdLst/>
              <a:ahLst/>
              <a:cxnLst/>
              <a:rect l="l" t="t" r="r" b="b"/>
              <a:pathLst>
                <a:path w="199788" h="184652">
                  <a:moveTo>
                    <a:pt x="0" y="0"/>
                  </a:moveTo>
                  <a:lnTo>
                    <a:pt x="199788" y="0"/>
                  </a:lnTo>
                  <a:lnTo>
                    <a:pt x="199788" y="184652"/>
                  </a:lnTo>
                  <a:lnTo>
                    <a:pt x="0" y="184652"/>
                  </a:ln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525000" y="1956291"/>
            <a:ext cx="8458200" cy="853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91"/>
              </a:lnSpc>
            </a:pPr>
            <a:r>
              <a:rPr lang="en-US" sz="4800" dirty="0" err="1">
                <a:solidFill>
                  <a:srgbClr val="000000"/>
                </a:solidFill>
                <a:latin typeface="Open Sauce SemiBold"/>
              </a:rPr>
              <a:t>Formuleer</a:t>
            </a:r>
            <a:r>
              <a:rPr lang="en-US" sz="4800" dirty="0">
                <a:solidFill>
                  <a:srgbClr val="000000"/>
                </a:solidFill>
                <a:latin typeface="Open Sauce SemiBold"/>
              </a:rPr>
              <a:t> je </a:t>
            </a:r>
            <a:r>
              <a:rPr lang="en-US" sz="4800" dirty="0" err="1">
                <a:solidFill>
                  <a:srgbClr val="000000"/>
                </a:solidFill>
                <a:latin typeface="Open Sauce SemiBold"/>
              </a:rPr>
              <a:t>visie</a:t>
            </a:r>
            <a:endParaRPr lang="en-US" sz="4800" dirty="0">
              <a:solidFill>
                <a:srgbClr val="000000"/>
              </a:solidFill>
              <a:latin typeface="Open Sauce Semi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349440" y="4105464"/>
            <a:ext cx="7633760" cy="388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336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latin typeface="Open Sans Light"/>
              </a:rPr>
              <a:t>Wanneer</a:t>
            </a:r>
            <a:r>
              <a:rPr lang="en-US" sz="4400" dirty="0">
                <a:latin typeface="Open Sans Light"/>
              </a:rPr>
              <a:t> je </a:t>
            </a:r>
            <a:r>
              <a:rPr lang="en-US" sz="4400" dirty="0" err="1">
                <a:latin typeface="Open Sans Light"/>
              </a:rPr>
              <a:t>een</a:t>
            </a:r>
            <a:r>
              <a:rPr lang="en-US" sz="4400" dirty="0">
                <a:latin typeface="Open Sans Light"/>
              </a:rPr>
              <a:t> product, </a:t>
            </a:r>
            <a:r>
              <a:rPr lang="en-US" sz="4400" dirty="0" err="1">
                <a:latin typeface="Open Sans Light"/>
              </a:rPr>
              <a:t>dienst</a:t>
            </a:r>
            <a:r>
              <a:rPr lang="en-US" sz="4400" dirty="0">
                <a:latin typeface="Open Sans Light"/>
              </a:rPr>
              <a:t> of </a:t>
            </a:r>
            <a:r>
              <a:rPr lang="en-US" sz="4400" dirty="0" err="1">
                <a:latin typeface="Open Sans Light"/>
              </a:rPr>
              <a:t>manier</a:t>
            </a:r>
            <a:r>
              <a:rPr lang="en-US" sz="4400" dirty="0">
                <a:latin typeface="Open Sans Light"/>
              </a:rPr>
              <a:t> van </a:t>
            </a:r>
            <a:r>
              <a:rPr lang="en-US" sz="4400" dirty="0" err="1">
                <a:latin typeface="Open Sans Light"/>
              </a:rPr>
              <a:t>werken</a:t>
            </a:r>
            <a:r>
              <a:rPr lang="en-US" sz="4400" dirty="0">
                <a:latin typeface="Open Sans Light"/>
              </a:rPr>
              <a:t> </a:t>
            </a:r>
            <a:r>
              <a:rPr lang="en-US" sz="4400" dirty="0" err="1">
                <a:latin typeface="Open Sans Light"/>
              </a:rPr>
              <a:t>hebt</a:t>
            </a:r>
            <a:r>
              <a:rPr lang="en-US" sz="4400" dirty="0">
                <a:latin typeface="Open Sans Light"/>
              </a:rPr>
              <a:t> </a:t>
            </a:r>
            <a:r>
              <a:rPr lang="en-US" sz="4400" dirty="0" err="1">
                <a:latin typeface="Open Sans Light"/>
              </a:rPr>
              <a:t>gevonden</a:t>
            </a:r>
            <a:r>
              <a:rPr lang="en-US" sz="4400" dirty="0">
                <a:latin typeface="Open Sans Light"/>
              </a:rPr>
              <a:t>, </a:t>
            </a:r>
            <a:r>
              <a:rPr lang="en-US" sz="4400" dirty="0" err="1">
                <a:latin typeface="Open Sans Light"/>
              </a:rPr>
              <a:t>zorg</a:t>
            </a:r>
            <a:r>
              <a:rPr lang="en-US" sz="4400" dirty="0">
                <a:latin typeface="Open Sans Light"/>
              </a:rPr>
              <a:t> </a:t>
            </a:r>
            <a:r>
              <a:rPr lang="en-US" sz="4400" dirty="0" err="1">
                <a:latin typeface="Open Sans Light"/>
              </a:rPr>
              <a:t>dat</a:t>
            </a:r>
            <a:r>
              <a:rPr lang="en-US" sz="4400" dirty="0">
                <a:latin typeface="Open Sans Light"/>
              </a:rPr>
              <a:t> je </a:t>
            </a:r>
            <a:r>
              <a:rPr lang="en-US" sz="4400" dirty="0" err="1">
                <a:latin typeface="Open Sans Light"/>
              </a:rPr>
              <a:t>medewerkers</a:t>
            </a:r>
            <a:r>
              <a:rPr lang="en-US" sz="4400" dirty="0">
                <a:latin typeface="Open Sans Light"/>
              </a:rPr>
              <a:t> mee </a:t>
            </a:r>
            <a:r>
              <a:rPr lang="en-US" sz="4400" dirty="0" err="1">
                <a:latin typeface="Open Sans Light"/>
              </a:rPr>
              <a:t>krijgt</a:t>
            </a:r>
            <a:r>
              <a:rPr lang="en-US" sz="4400" dirty="0">
                <a:latin typeface="Open Sans Light"/>
              </a:rPr>
              <a:t> in je idee</a:t>
            </a:r>
          </a:p>
          <a:p>
            <a:pPr marL="457200" indent="-457200">
              <a:lnSpc>
                <a:spcPts val="4336"/>
              </a:lnSpc>
              <a:buFont typeface="Arial" panose="020B0604020202020204" pitchFamily="34" charset="0"/>
              <a:buChar char="•"/>
            </a:pPr>
            <a:endParaRPr lang="en-US" sz="4400" dirty="0">
              <a:latin typeface="Open Sans Light"/>
            </a:endParaRPr>
          </a:p>
          <a:p>
            <a:pPr marL="457200" indent="-457200">
              <a:lnSpc>
                <a:spcPts val="4336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latin typeface="Open Sans Light"/>
              </a:rPr>
              <a:t>Overtuig</a:t>
            </a:r>
            <a:r>
              <a:rPr lang="en-US" sz="4400" dirty="0">
                <a:latin typeface="Open Sans Light"/>
              </a:rPr>
              <a:t> je </a:t>
            </a:r>
            <a:r>
              <a:rPr lang="en-US" sz="4400" dirty="0" err="1">
                <a:latin typeface="Open Sans Light"/>
              </a:rPr>
              <a:t>medewerker</a:t>
            </a:r>
            <a:r>
              <a:rPr lang="en-US" sz="4400" dirty="0">
                <a:latin typeface="Open Sans Light"/>
              </a:rPr>
              <a:t>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413247"/>
            <a:ext cx="2440424" cy="47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766" dirty="0">
                <a:solidFill>
                  <a:srgbClr val="000000"/>
                </a:solidFill>
                <a:latin typeface="Open Sauce SemiBold"/>
              </a:rPr>
              <a:t>Les 2 </a:t>
            </a:r>
          </a:p>
        </p:txBody>
      </p:sp>
    </p:spTree>
    <p:extLst>
      <p:ext uri="{BB962C8B-B14F-4D97-AF65-F5344CB8AC3E}">
        <p14:creationId xmlns:p14="http://schemas.microsoft.com/office/powerpoint/2010/main" val="12919476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t woord brainstorming gegrafeerd in metaal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5" b="25645"/>
          <a:stretch/>
        </p:blipFill>
        <p:spPr>
          <a:xfrm>
            <a:off x="0" y="2959924"/>
            <a:ext cx="18288000" cy="595953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525000" y="2959924"/>
            <a:ext cx="8763000" cy="5959539"/>
            <a:chOff x="0" y="0"/>
            <a:chExt cx="3477047" cy="15695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7047" cy="1569591"/>
            </a:xfrm>
            <a:custGeom>
              <a:avLst/>
              <a:gdLst/>
              <a:ahLst/>
              <a:cxnLst/>
              <a:rect l="l" t="t" r="r" b="b"/>
              <a:pathLst>
                <a:path w="3477047" h="1569591">
                  <a:moveTo>
                    <a:pt x="0" y="0"/>
                  </a:moveTo>
                  <a:lnTo>
                    <a:pt x="3477047" y="0"/>
                  </a:lnTo>
                  <a:lnTo>
                    <a:pt x="3477047" y="1569591"/>
                  </a:lnTo>
                  <a:lnTo>
                    <a:pt x="0" y="1569591"/>
                  </a:lnTo>
                  <a:close/>
                </a:path>
              </a:pathLst>
            </a:custGeom>
            <a:solidFill>
              <a:srgbClr val="FFBD59">
                <a:alpha val="8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27601"/>
            <a:ext cx="758569" cy="701099"/>
            <a:chOff x="0" y="0"/>
            <a:chExt cx="199788" cy="1846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9788" cy="184652"/>
            </a:xfrm>
            <a:custGeom>
              <a:avLst/>
              <a:gdLst/>
              <a:ahLst/>
              <a:cxnLst/>
              <a:rect l="l" t="t" r="r" b="b"/>
              <a:pathLst>
                <a:path w="199788" h="184652">
                  <a:moveTo>
                    <a:pt x="0" y="0"/>
                  </a:moveTo>
                  <a:lnTo>
                    <a:pt x="199788" y="0"/>
                  </a:lnTo>
                  <a:lnTo>
                    <a:pt x="199788" y="184652"/>
                  </a:lnTo>
                  <a:lnTo>
                    <a:pt x="0" y="184652"/>
                  </a:ln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525000" y="1956291"/>
            <a:ext cx="8458200" cy="853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91"/>
              </a:lnSpc>
            </a:pPr>
            <a:r>
              <a:rPr lang="en-US" sz="4800" dirty="0" err="1">
                <a:solidFill>
                  <a:srgbClr val="000000"/>
                </a:solidFill>
                <a:latin typeface="Open Sauce SemiBold"/>
              </a:rPr>
              <a:t>Concretiseer</a:t>
            </a:r>
            <a:r>
              <a:rPr lang="en-US" sz="4800" dirty="0">
                <a:solidFill>
                  <a:srgbClr val="000000"/>
                </a:solidFill>
                <a:latin typeface="Open Sauce SemiBold"/>
              </a:rPr>
              <a:t> met </a:t>
            </a:r>
            <a:r>
              <a:rPr lang="en-US" sz="4800" dirty="0" err="1">
                <a:solidFill>
                  <a:srgbClr val="000000"/>
                </a:solidFill>
                <a:latin typeface="Open Sauce SemiBold"/>
              </a:rPr>
              <a:t>getallen</a:t>
            </a:r>
            <a:endParaRPr lang="en-US" sz="4800" dirty="0">
              <a:solidFill>
                <a:srgbClr val="000000"/>
              </a:solidFill>
              <a:latin typeface="Open Sauce Semi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349440" y="4105464"/>
            <a:ext cx="7633760" cy="276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336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latin typeface="Open Sans Light"/>
              </a:rPr>
              <a:t>Hou het </a:t>
            </a:r>
            <a:r>
              <a:rPr lang="en-US" sz="4400" dirty="0" err="1">
                <a:latin typeface="Open Sans Light"/>
              </a:rPr>
              <a:t>niet</a:t>
            </a:r>
            <a:r>
              <a:rPr lang="en-US" sz="4400" dirty="0">
                <a:latin typeface="Open Sans Light"/>
              </a:rPr>
              <a:t> ‘’</a:t>
            </a:r>
            <a:r>
              <a:rPr lang="en-US" sz="4400" dirty="0" err="1">
                <a:latin typeface="Open Sans Light"/>
              </a:rPr>
              <a:t>vaag</a:t>
            </a:r>
            <a:r>
              <a:rPr lang="en-US" sz="4400" dirty="0">
                <a:latin typeface="Open Sans Light"/>
              </a:rPr>
              <a:t>’’, maar </a:t>
            </a:r>
            <a:r>
              <a:rPr lang="en-US" sz="4400" dirty="0" err="1">
                <a:latin typeface="Open Sans Light"/>
              </a:rPr>
              <a:t>conretiseer</a:t>
            </a:r>
            <a:r>
              <a:rPr lang="en-US" sz="4400" dirty="0">
                <a:latin typeface="Open Sans Light"/>
              </a:rPr>
              <a:t> je </a:t>
            </a:r>
            <a:r>
              <a:rPr lang="en-US" sz="4400" dirty="0" err="1">
                <a:latin typeface="Open Sans Light"/>
              </a:rPr>
              <a:t>ambitie</a:t>
            </a:r>
            <a:endParaRPr lang="en-US" sz="4400" dirty="0">
              <a:latin typeface="Open Sans Light"/>
            </a:endParaRPr>
          </a:p>
          <a:p>
            <a:pPr marL="457200" indent="-457200">
              <a:lnSpc>
                <a:spcPts val="4336"/>
              </a:lnSpc>
              <a:buFont typeface="Arial" panose="020B0604020202020204" pitchFamily="34" charset="0"/>
              <a:buChar char="•"/>
            </a:pPr>
            <a:endParaRPr lang="en-US" sz="4400" dirty="0">
              <a:latin typeface="Open Sans Light"/>
            </a:endParaRPr>
          </a:p>
          <a:p>
            <a:pPr marL="457200" indent="-457200">
              <a:lnSpc>
                <a:spcPts val="4336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latin typeface="Open Sans Light"/>
              </a:rPr>
              <a:t>Doe </a:t>
            </a:r>
            <a:r>
              <a:rPr lang="en-US" sz="4400" dirty="0" err="1">
                <a:latin typeface="Open Sans Light"/>
              </a:rPr>
              <a:t>dit</a:t>
            </a:r>
            <a:r>
              <a:rPr lang="en-US" sz="4400" dirty="0">
                <a:latin typeface="Open Sans Light"/>
              </a:rPr>
              <a:t> </a:t>
            </a:r>
            <a:r>
              <a:rPr lang="en-US" sz="4400" dirty="0" err="1">
                <a:latin typeface="Open Sans Light"/>
              </a:rPr>
              <a:t>voornamelijk</a:t>
            </a:r>
            <a:r>
              <a:rPr lang="en-US" sz="4400" dirty="0">
                <a:latin typeface="Open Sans Light"/>
              </a:rPr>
              <a:t> met </a:t>
            </a:r>
            <a:r>
              <a:rPr lang="en-US" sz="4400" dirty="0" err="1">
                <a:latin typeface="Open Sans Light"/>
              </a:rPr>
              <a:t>getallen</a:t>
            </a:r>
            <a:endParaRPr lang="en-US" sz="4400" dirty="0">
              <a:latin typeface="Open Sans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413247"/>
            <a:ext cx="2440424" cy="47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766" dirty="0">
                <a:solidFill>
                  <a:srgbClr val="000000"/>
                </a:solidFill>
                <a:latin typeface="Open Sauce SemiBold"/>
              </a:rPr>
              <a:t>Les 2 </a:t>
            </a:r>
          </a:p>
        </p:txBody>
      </p:sp>
    </p:spTree>
    <p:extLst>
      <p:ext uri="{BB962C8B-B14F-4D97-AF65-F5344CB8AC3E}">
        <p14:creationId xmlns:p14="http://schemas.microsoft.com/office/powerpoint/2010/main" val="32197004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5550" b="25550"/>
          <a:stretch/>
        </p:blipFill>
        <p:spPr>
          <a:xfrm>
            <a:off x="0" y="2959924"/>
            <a:ext cx="18288000" cy="595953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525000" y="2959924"/>
            <a:ext cx="8763000" cy="5959539"/>
            <a:chOff x="0" y="0"/>
            <a:chExt cx="3477047" cy="15695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7047" cy="1569591"/>
            </a:xfrm>
            <a:custGeom>
              <a:avLst/>
              <a:gdLst/>
              <a:ahLst/>
              <a:cxnLst/>
              <a:rect l="l" t="t" r="r" b="b"/>
              <a:pathLst>
                <a:path w="3477047" h="1569591">
                  <a:moveTo>
                    <a:pt x="0" y="0"/>
                  </a:moveTo>
                  <a:lnTo>
                    <a:pt x="3477047" y="0"/>
                  </a:lnTo>
                  <a:lnTo>
                    <a:pt x="3477047" y="1569591"/>
                  </a:lnTo>
                  <a:lnTo>
                    <a:pt x="0" y="1569591"/>
                  </a:lnTo>
                  <a:close/>
                </a:path>
              </a:pathLst>
            </a:custGeom>
            <a:solidFill>
              <a:srgbClr val="FFBD59">
                <a:alpha val="8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27601"/>
            <a:ext cx="758569" cy="701099"/>
            <a:chOff x="0" y="0"/>
            <a:chExt cx="199788" cy="1846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9788" cy="184652"/>
            </a:xfrm>
            <a:custGeom>
              <a:avLst/>
              <a:gdLst/>
              <a:ahLst/>
              <a:cxnLst/>
              <a:rect l="l" t="t" r="r" b="b"/>
              <a:pathLst>
                <a:path w="199788" h="184652">
                  <a:moveTo>
                    <a:pt x="0" y="0"/>
                  </a:moveTo>
                  <a:lnTo>
                    <a:pt x="199788" y="0"/>
                  </a:lnTo>
                  <a:lnTo>
                    <a:pt x="199788" y="184652"/>
                  </a:lnTo>
                  <a:lnTo>
                    <a:pt x="0" y="184652"/>
                  </a:ln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525000" y="1956291"/>
            <a:ext cx="8458200" cy="841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91"/>
              </a:lnSpc>
            </a:pPr>
            <a:r>
              <a:rPr lang="en-US" sz="4400" dirty="0" err="1">
                <a:solidFill>
                  <a:srgbClr val="000000"/>
                </a:solidFill>
                <a:latin typeface="Open Sauce SemiBold"/>
              </a:rPr>
              <a:t>Innoveer</a:t>
            </a:r>
            <a:r>
              <a:rPr lang="en-US" sz="4400" dirty="0">
                <a:solidFill>
                  <a:srgbClr val="000000"/>
                </a:solidFill>
                <a:latin typeface="Open Sauce Semi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Open Sauce SemiBold"/>
              </a:rPr>
              <a:t>als</a:t>
            </a:r>
            <a:r>
              <a:rPr lang="en-US" sz="4400" dirty="0">
                <a:solidFill>
                  <a:srgbClr val="000000"/>
                </a:solidFill>
                <a:latin typeface="Open Sauce SemiBold"/>
              </a:rPr>
              <a:t> de </a:t>
            </a:r>
            <a:r>
              <a:rPr lang="en-US" sz="4400" dirty="0" err="1">
                <a:solidFill>
                  <a:srgbClr val="000000"/>
                </a:solidFill>
                <a:latin typeface="Open Sauce SemiBold"/>
              </a:rPr>
              <a:t>groei</a:t>
            </a:r>
            <a:r>
              <a:rPr lang="en-US" sz="4400" dirty="0">
                <a:solidFill>
                  <a:srgbClr val="000000"/>
                </a:solidFill>
                <a:latin typeface="Open Sauce Semi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Open Sauce SemiBold"/>
              </a:rPr>
              <a:t>afvlakt</a:t>
            </a:r>
            <a:endParaRPr lang="en-US" sz="4400" dirty="0">
              <a:solidFill>
                <a:srgbClr val="000000"/>
              </a:solidFill>
              <a:latin typeface="Open Sauce Semi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349440" y="3733961"/>
            <a:ext cx="7633760" cy="441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336"/>
              </a:lnSpc>
              <a:buFont typeface="Arial" panose="020B0604020202020204" pitchFamily="34" charset="0"/>
              <a:buChar char="•"/>
            </a:pPr>
            <a:r>
              <a:rPr lang="nl-NL" sz="3600" dirty="0">
                <a:latin typeface="Open Sans Light"/>
              </a:rPr>
              <a:t>Over het algemeen kun je zeggen dat het slimmer is om te innoveren als je de wind mee hebt.</a:t>
            </a:r>
          </a:p>
          <a:p>
            <a:pPr marL="457200" indent="-457200">
              <a:lnSpc>
                <a:spcPts val="4336"/>
              </a:lnSpc>
              <a:buFont typeface="Arial" panose="020B0604020202020204" pitchFamily="34" charset="0"/>
              <a:buChar char="•"/>
            </a:pPr>
            <a:endParaRPr lang="nl-NL" sz="3600" dirty="0">
              <a:latin typeface="Open Sans Light"/>
            </a:endParaRPr>
          </a:p>
          <a:p>
            <a:pPr marL="457200" indent="-457200">
              <a:lnSpc>
                <a:spcPts val="4336"/>
              </a:lnSpc>
              <a:buFont typeface="Arial" panose="020B0604020202020204" pitchFamily="34" charset="0"/>
              <a:buChar char="•"/>
            </a:pPr>
            <a:r>
              <a:rPr lang="nl-NL" sz="3600" dirty="0">
                <a:latin typeface="Open Sans Light"/>
              </a:rPr>
              <a:t>Geld en tijd! Belangrijkste aspecten</a:t>
            </a:r>
          </a:p>
          <a:p>
            <a:pPr marL="457200" indent="-457200">
              <a:lnSpc>
                <a:spcPts val="4336"/>
              </a:lnSpc>
              <a:buFont typeface="Arial" panose="020B0604020202020204" pitchFamily="34" charset="0"/>
              <a:buChar char="•"/>
            </a:pPr>
            <a:endParaRPr lang="nl-NL" sz="3600" dirty="0">
              <a:latin typeface="Open Sans Light"/>
            </a:endParaRPr>
          </a:p>
          <a:p>
            <a:pPr marL="457200" indent="-457200">
              <a:lnSpc>
                <a:spcPts val="4336"/>
              </a:lnSpc>
              <a:buFont typeface="Arial" panose="020B0604020202020204" pitchFamily="34" charset="0"/>
              <a:buChar char="•"/>
            </a:pPr>
            <a:r>
              <a:rPr lang="nl-NL" sz="3600" dirty="0">
                <a:latin typeface="Open Sans Light"/>
              </a:rPr>
              <a:t>Wanneer je winst maakt, maar de groei iets afzakt. Beste moment!</a:t>
            </a:r>
            <a:endParaRPr lang="en-US" sz="3600" dirty="0">
              <a:latin typeface="Open Sans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413247"/>
            <a:ext cx="2440424" cy="47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766" dirty="0">
                <a:solidFill>
                  <a:srgbClr val="000000"/>
                </a:solidFill>
                <a:latin typeface="Open Sauce SemiBold"/>
              </a:rPr>
              <a:t>Les 2 </a:t>
            </a:r>
          </a:p>
        </p:txBody>
      </p:sp>
    </p:spTree>
    <p:extLst>
      <p:ext uri="{BB962C8B-B14F-4D97-AF65-F5344CB8AC3E}">
        <p14:creationId xmlns:p14="http://schemas.microsoft.com/office/powerpoint/2010/main" val="29353005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1034" b="21034"/>
          <a:stretch/>
        </p:blipFill>
        <p:spPr>
          <a:xfrm>
            <a:off x="0" y="2959924"/>
            <a:ext cx="18288000" cy="595953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525000" y="2959924"/>
            <a:ext cx="8763000" cy="5959539"/>
            <a:chOff x="0" y="0"/>
            <a:chExt cx="3477047" cy="15695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7047" cy="1569591"/>
            </a:xfrm>
            <a:custGeom>
              <a:avLst/>
              <a:gdLst/>
              <a:ahLst/>
              <a:cxnLst/>
              <a:rect l="l" t="t" r="r" b="b"/>
              <a:pathLst>
                <a:path w="3477047" h="1569591">
                  <a:moveTo>
                    <a:pt x="0" y="0"/>
                  </a:moveTo>
                  <a:lnTo>
                    <a:pt x="3477047" y="0"/>
                  </a:lnTo>
                  <a:lnTo>
                    <a:pt x="3477047" y="1569591"/>
                  </a:lnTo>
                  <a:lnTo>
                    <a:pt x="0" y="1569591"/>
                  </a:lnTo>
                  <a:close/>
                </a:path>
              </a:pathLst>
            </a:custGeom>
            <a:solidFill>
              <a:srgbClr val="FFBD59">
                <a:alpha val="8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27601"/>
            <a:ext cx="758569" cy="701099"/>
            <a:chOff x="0" y="0"/>
            <a:chExt cx="199788" cy="1846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9788" cy="184652"/>
            </a:xfrm>
            <a:custGeom>
              <a:avLst/>
              <a:gdLst/>
              <a:ahLst/>
              <a:cxnLst/>
              <a:rect l="l" t="t" r="r" b="b"/>
              <a:pathLst>
                <a:path w="199788" h="184652">
                  <a:moveTo>
                    <a:pt x="0" y="0"/>
                  </a:moveTo>
                  <a:lnTo>
                    <a:pt x="199788" y="0"/>
                  </a:lnTo>
                  <a:lnTo>
                    <a:pt x="199788" y="184652"/>
                  </a:lnTo>
                  <a:lnTo>
                    <a:pt x="0" y="184652"/>
                  </a:ln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525000" y="1956291"/>
            <a:ext cx="8458200" cy="853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91"/>
              </a:lnSpc>
            </a:pPr>
            <a:r>
              <a:rPr lang="en-US" sz="4800" dirty="0">
                <a:solidFill>
                  <a:srgbClr val="000000"/>
                </a:solidFill>
                <a:latin typeface="Open Sauce SemiBold"/>
              </a:rPr>
              <a:t>Wees </a:t>
            </a:r>
            <a:r>
              <a:rPr lang="en-US" sz="4800" dirty="0" err="1">
                <a:solidFill>
                  <a:srgbClr val="000000"/>
                </a:solidFill>
                <a:latin typeface="Open Sauce SemiBold"/>
              </a:rPr>
              <a:t>geduldig</a:t>
            </a:r>
            <a:endParaRPr lang="en-US" sz="4800" dirty="0">
              <a:solidFill>
                <a:srgbClr val="000000"/>
              </a:solidFill>
              <a:latin typeface="Open Sauce Semi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403997" y="4729027"/>
            <a:ext cx="7633760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336"/>
              </a:lnSpc>
              <a:buFont typeface="Arial" panose="020B0604020202020204" pitchFamily="34" charset="0"/>
              <a:buChar char="•"/>
            </a:pPr>
            <a:r>
              <a:rPr lang="nl-NL" sz="4400" dirty="0">
                <a:latin typeface="Open Sans Light"/>
              </a:rPr>
              <a:t>Vallen en opstaan</a:t>
            </a:r>
          </a:p>
          <a:p>
            <a:pPr marL="457200" indent="-457200">
              <a:lnSpc>
                <a:spcPts val="4336"/>
              </a:lnSpc>
              <a:buFont typeface="Arial" panose="020B0604020202020204" pitchFamily="34" charset="0"/>
              <a:buChar char="•"/>
            </a:pPr>
            <a:endParaRPr lang="nl-NL" sz="4400" dirty="0">
              <a:latin typeface="Open Sans Light"/>
            </a:endParaRPr>
          </a:p>
          <a:p>
            <a:pPr marL="457200" indent="-457200">
              <a:lnSpc>
                <a:spcPts val="4336"/>
              </a:lnSpc>
              <a:buFont typeface="Arial" panose="020B0604020202020204" pitchFamily="34" charset="0"/>
              <a:buChar char="•"/>
            </a:pPr>
            <a:r>
              <a:rPr lang="nl-NL" sz="4400" dirty="0">
                <a:latin typeface="Open Sans Light"/>
              </a:rPr>
              <a:t>Geef het tijd</a:t>
            </a:r>
          </a:p>
          <a:p>
            <a:pPr marL="457200" indent="-457200">
              <a:lnSpc>
                <a:spcPts val="4336"/>
              </a:lnSpc>
              <a:buFont typeface="Arial" panose="020B0604020202020204" pitchFamily="34" charset="0"/>
              <a:buChar char="•"/>
            </a:pPr>
            <a:endParaRPr lang="nl-NL" sz="3600" dirty="0">
              <a:latin typeface="Open Sans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413247"/>
            <a:ext cx="2440424" cy="47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766" dirty="0">
                <a:solidFill>
                  <a:srgbClr val="000000"/>
                </a:solidFill>
                <a:latin typeface="Open Sauce SemiBold"/>
              </a:rPr>
              <a:t>Les 2 </a:t>
            </a:r>
          </a:p>
        </p:txBody>
      </p:sp>
    </p:spTree>
    <p:extLst>
      <p:ext uri="{BB962C8B-B14F-4D97-AF65-F5344CB8AC3E}">
        <p14:creationId xmlns:p14="http://schemas.microsoft.com/office/powerpoint/2010/main" val="36896819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27601"/>
            <a:ext cx="758569" cy="701099"/>
            <a:chOff x="0" y="0"/>
            <a:chExt cx="199788" cy="1846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9788" cy="184652"/>
            </a:xfrm>
            <a:custGeom>
              <a:avLst/>
              <a:gdLst/>
              <a:ahLst/>
              <a:cxnLst/>
              <a:rect l="l" t="t" r="r" b="b"/>
              <a:pathLst>
                <a:path w="199788" h="184652">
                  <a:moveTo>
                    <a:pt x="0" y="0"/>
                  </a:moveTo>
                  <a:lnTo>
                    <a:pt x="199788" y="0"/>
                  </a:lnTo>
                  <a:lnTo>
                    <a:pt x="199788" y="184652"/>
                  </a:lnTo>
                  <a:lnTo>
                    <a:pt x="0" y="184652"/>
                  </a:ln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841551" y="885905"/>
            <a:ext cx="6175631" cy="1570181"/>
            <a:chOff x="0" y="0"/>
            <a:chExt cx="1735225" cy="16491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35225" cy="1649114"/>
            </a:xfrm>
            <a:custGeom>
              <a:avLst/>
              <a:gdLst/>
              <a:ahLst/>
              <a:cxnLst/>
              <a:rect l="l" t="t" r="r" b="b"/>
              <a:pathLst>
                <a:path w="1735225" h="1649114">
                  <a:moveTo>
                    <a:pt x="38778" y="0"/>
                  </a:moveTo>
                  <a:lnTo>
                    <a:pt x="1696447" y="0"/>
                  </a:lnTo>
                  <a:cubicBezTo>
                    <a:pt x="1706731" y="0"/>
                    <a:pt x="1716595" y="4085"/>
                    <a:pt x="1723867" y="11358"/>
                  </a:cubicBezTo>
                  <a:cubicBezTo>
                    <a:pt x="1731139" y="18630"/>
                    <a:pt x="1735225" y="28493"/>
                    <a:pt x="1735225" y="38778"/>
                  </a:cubicBezTo>
                  <a:lnTo>
                    <a:pt x="1735225" y="1610336"/>
                  </a:lnTo>
                  <a:cubicBezTo>
                    <a:pt x="1735225" y="1631753"/>
                    <a:pt x="1717863" y="1649114"/>
                    <a:pt x="1696447" y="1649114"/>
                  </a:cubicBezTo>
                  <a:lnTo>
                    <a:pt x="38778" y="1649114"/>
                  </a:lnTo>
                  <a:cubicBezTo>
                    <a:pt x="28493" y="1649114"/>
                    <a:pt x="18630" y="1645029"/>
                    <a:pt x="11358" y="1637756"/>
                  </a:cubicBezTo>
                  <a:cubicBezTo>
                    <a:pt x="4085" y="1630484"/>
                    <a:pt x="0" y="1620621"/>
                    <a:pt x="0" y="1610336"/>
                  </a:cubicBezTo>
                  <a:lnTo>
                    <a:pt x="0" y="38778"/>
                  </a:lnTo>
                  <a:cubicBezTo>
                    <a:pt x="0" y="28493"/>
                    <a:pt x="4085" y="18630"/>
                    <a:pt x="11358" y="11358"/>
                  </a:cubicBezTo>
                  <a:cubicBezTo>
                    <a:pt x="18630" y="4085"/>
                    <a:pt x="28493" y="0"/>
                    <a:pt x="38778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B4B4B4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413247"/>
            <a:ext cx="2440424" cy="47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766" dirty="0">
                <a:solidFill>
                  <a:srgbClr val="000000"/>
                </a:solidFill>
                <a:latin typeface="Open Sauce SemiBold"/>
              </a:rPr>
              <a:t>Les 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11330" y="1282306"/>
            <a:ext cx="4436071" cy="894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1"/>
              </a:lnSpc>
            </a:pPr>
            <a:r>
              <a:rPr lang="en-US" sz="5279" dirty="0" err="1">
                <a:solidFill>
                  <a:srgbClr val="FFBD59"/>
                </a:solidFill>
                <a:latin typeface="Open Sauce SemiBold"/>
              </a:rPr>
              <a:t>Filmpje</a:t>
            </a:r>
            <a:endParaRPr lang="en-US" sz="5279" dirty="0">
              <a:solidFill>
                <a:srgbClr val="FFBD59"/>
              </a:solidFill>
              <a:latin typeface="Open Sauce SemiBold"/>
            </a:endParaRPr>
          </a:p>
        </p:txBody>
      </p:sp>
      <p:pic>
        <p:nvPicPr>
          <p:cNvPr id="5" name="Onlinemedia 4" title="Universiteit van Innovatie | De kracht van innovatie">
            <a:hlinkClick r:id="" action="ppaction://media"/>
            <a:extLst>
              <a:ext uri="{FF2B5EF4-FFF2-40B4-BE49-F238E27FC236}">
                <a16:creationId xmlns:a16="http://schemas.microsoft.com/office/drawing/2014/main" id="{DD24C780-D4BB-1E1E-3822-B7B17276289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33896" y="2759874"/>
            <a:ext cx="12590937" cy="711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91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27601"/>
            <a:ext cx="758569" cy="701099"/>
            <a:chOff x="0" y="0"/>
            <a:chExt cx="199788" cy="1846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9788" cy="184652"/>
            </a:xfrm>
            <a:custGeom>
              <a:avLst/>
              <a:gdLst/>
              <a:ahLst/>
              <a:cxnLst/>
              <a:rect l="l" t="t" r="r" b="b"/>
              <a:pathLst>
                <a:path w="199788" h="184652">
                  <a:moveTo>
                    <a:pt x="0" y="0"/>
                  </a:moveTo>
                  <a:lnTo>
                    <a:pt x="199788" y="0"/>
                  </a:lnTo>
                  <a:lnTo>
                    <a:pt x="199788" y="184652"/>
                  </a:lnTo>
                  <a:lnTo>
                    <a:pt x="0" y="184652"/>
                  </a:ln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890170" y="1028700"/>
            <a:ext cx="1449835" cy="144983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pic>
        <p:nvPicPr>
          <p:cNvPr id="13" name="Picture 13" descr="Vinkje met effen opvull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388019" y="1506868"/>
            <a:ext cx="454138" cy="4541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19427" y="6243941"/>
            <a:ext cx="564447" cy="45413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028700" y="413247"/>
            <a:ext cx="2440424" cy="47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766" dirty="0">
                <a:solidFill>
                  <a:srgbClr val="000000"/>
                </a:solidFill>
                <a:latin typeface="Open Sauce SemiBold"/>
              </a:rPr>
              <a:t>Les 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962400" y="1399745"/>
            <a:ext cx="4068976" cy="563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95"/>
              </a:lnSpc>
            </a:pPr>
            <a:r>
              <a:rPr lang="en-US" sz="3353" dirty="0" err="1">
                <a:solidFill>
                  <a:srgbClr val="000000"/>
                </a:solidFill>
                <a:latin typeface="Open Sans Light Bold"/>
              </a:rPr>
              <a:t>Opdracht</a:t>
            </a:r>
            <a:endParaRPr lang="en-US" sz="3353" dirty="0">
              <a:solidFill>
                <a:srgbClr val="000000"/>
              </a:solidFill>
              <a:latin typeface="Open Sans Light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95400" y="3162300"/>
            <a:ext cx="16723876" cy="10038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60"/>
              </a:lnSpc>
            </a:pP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Vandaag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gaan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we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hoofd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en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deelvragen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formuleren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Deze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opdracht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is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terug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te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>
              <a:lnSpc>
                <a:spcPts val="2960"/>
              </a:lnSpc>
            </a:pPr>
            <a:endParaRPr lang="en-US" sz="360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2960"/>
              </a:lnSpc>
            </a:pP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vinden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in het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handleiding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. </a:t>
            </a:r>
          </a:p>
          <a:p>
            <a:pPr marL="571500" indent="-571500">
              <a:lnSpc>
                <a:spcPts val="296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2960"/>
              </a:lnSpc>
            </a:pPr>
            <a:endParaRPr lang="en-US" sz="360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2960"/>
              </a:lnSpc>
            </a:pP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Daarnaast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willen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we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dat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jullie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aan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de hand van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jullie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hoofdvraag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kijken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naar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de 6 </a:t>
            </a:r>
          </a:p>
          <a:p>
            <a:pPr>
              <a:lnSpc>
                <a:spcPts val="2960"/>
              </a:lnSpc>
            </a:pPr>
            <a:endParaRPr lang="en-US" sz="360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2960"/>
              </a:lnSpc>
            </a:pPr>
            <a:r>
              <a:rPr lang="en-US" sz="3600" dirty="0">
                <a:solidFill>
                  <a:srgbClr val="000000"/>
                </a:solidFill>
                <a:latin typeface="Open Sans Light"/>
              </a:rPr>
              <a:t>tips die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behandeld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zijn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in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deze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les. </a:t>
            </a:r>
          </a:p>
          <a:p>
            <a:pPr>
              <a:lnSpc>
                <a:spcPts val="2960"/>
              </a:lnSpc>
            </a:pPr>
            <a:endParaRPr lang="en-US" sz="3600" dirty="0">
              <a:solidFill>
                <a:srgbClr val="000000"/>
              </a:solidFill>
              <a:latin typeface="Open Sans Light"/>
            </a:endParaRPr>
          </a:p>
          <a:p>
            <a:pPr lvl="1">
              <a:lnSpc>
                <a:spcPts val="2960"/>
              </a:lnSpc>
            </a:pPr>
            <a:endParaRPr lang="en-US" sz="3600" dirty="0">
              <a:solidFill>
                <a:srgbClr val="000000"/>
              </a:solidFill>
              <a:latin typeface="Open Sans Light"/>
            </a:endParaRPr>
          </a:p>
          <a:p>
            <a:pPr marL="1028700" lvl="1" indent="-571500">
              <a:lnSpc>
                <a:spcPts val="296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Formuleer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je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hoofd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+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deelvragen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in je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schrift</a:t>
            </a:r>
            <a:endParaRPr lang="en-US" sz="3600" dirty="0">
              <a:solidFill>
                <a:srgbClr val="000000"/>
              </a:solidFill>
              <a:latin typeface="Open Sans Light"/>
            </a:endParaRPr>
          </a:p>
          <a:p>
            <a:pPr marL="1028700" lvl="1" indent="-571500">
              <a:lnSpc>
                <a:spcPts val="296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0000"/>
              </a:solidFill>
              <a:latin typeface="Open Sans Light"/>
            </a:endParaRPr>
          </a:p>
          <a:p>
            <a:pPr marL="1028700" lvl="1" indent="-571500">
              <a:lnSpc>
                <a:spcPts val="296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Kijk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naar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de 6 tips die we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behandeld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hebben</a:t>
            </a:r>
            <a:endParaRPr lang="en-US" sz="3600" dirty="0">
              <a:solidFill>
                <a:srgbClr val="000000"/>
              </a:solidFill>
              <a:latin typeface="Open Sans Light"/>
            </a:endParaRPr>
          </a:p>
          <a:p>
            <a:pPr marL="1028700" lvl="1" indent="-571500">
              <a:lnSpc>
                <a:spcPts val="296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0000"/>
              </a:solidFill>
              <a:latin typeface="Open Sans Light"/>
            </a:endParaRPr>
          </a:p>
          <a:p>
            <a:pPr marL="1028700" lvl="1" indent="-571500">
              <a:lnSpc>
                <a:spcPts val="296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Formuleer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in je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schrift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waarom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jou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onderzoeksvraag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goed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is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aan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de hand van alle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punten</a:t>
            </a:r>
            <a:endParaRPr lang="en-US" sz="360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2960"/>
              </a:lnSpc>
            </a:pPr>
            <a:endParaRPr lang="en-US" sz="400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2960"/>
              </a:lnSpc>
            </a:pPr>
            <a:endParaRPr lang="en-US" sz="400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2960"/>
              </a:lnSpc>
            </a:pPr>
            <a:endParaRPr lang="en-US" sz="400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2960"/>
              </a:lnSpc>
            </a:pPr>
            <a:endParaRPr lang="en-US" sz="400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2960"/>
              </a:lnSpc>
            </a:pPr>
            <a:endParaRPr lang="en-US" sz="400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2960"/>
              </a:lnSpc>
            </a:pPr>
            <a:endParaRPr lang="en-US" sz="400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2960"/>
              </a:lnSpc>
            </a:pPr>
            <a:endParaRPr lang="en-US" sz="400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2960"/>
              </a:lnSpc>
            </a:pPr>
            <a:endParaRPr lang="en-US" sz="400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2960"/>
              </a:lnSpc>
            </a:pPr>
            <a:endParaRPr lang="en-US" sz="400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2960"/>
              </a:lnSpc>
            </a:pPr>
            <a:endParaRPr lang="en-US" sz="4000" dirty="0">
              <a:solidFill>
                <a:srgbClr val="000000"/>
              </a:solidFill>
              <a:latin typeface="Open Sans Ligh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6260" b="33224"/>
          <a:stretch>
            <a:fillRect/>
          </a:stretch>
        </p:blipFill>
        <p:spPr>
          <a:xfrm>
            <a:off x="0" y="0"/>
            <a:ext cx="18288000" cy="616068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-5758"/>
            <a:ext cx="18288000" cy="6166442"/>
            <a:chOff x="0" y="0"/>
            <a:chExt cx="4816593" cy="16240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624083"/>
            </a:xfrm>
            <a:custGeom>
              <a:avLst/>
              <a:gdLst/>
              <a:ahLst/>
              <a:cxnLst/>
              <a:rect l="l" t="t" r="r" b="b"/>
              <a:pathLst>
                <a:path w="4816592" h="1624083">
                  <a:moveTo>
                    <a:pt x="0" y="0"/>
                  </a:moveTo>
                  <a:lnTo>
                    <a:pt x="4816592" y="0"/>
                  </a:lnTo>
                  <a:lnTo>
                    <a:pt x="4816592" y="1624083"/>
                  </a:lnTo>
                  <a:lnTo>
                    <a:pt x="0" y="1624083"/>
                  </a:lnTo>
                  <a:close/>
                </a:path>
              </a:pathLst>
            </a:custGeom>
            <a:solidFill>
              <a:srgbClr val="FFBD59">
                <a:alpha val="8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514745" y="7589434"/>
            <a:ext cx="3258510" cy="758569"/>
            <a:chOff x="0" y="0"/>
            <a:chExt cx="858208" cy="1997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58208" cy="199788"/>
            </a:xfrm>
            <a:custGeom>
              <a:avLst/>
              <a:gdLst/>
              <a:ahLst/>
              <a:cxnLst/>
              <a:rect l="l" t="t" r="r" b="b"/>
              <a:pathLst>
                <a:path w="858208" h="199788">
                  <a:moveTo>
                    <a:pt x="54646" y="0"/>
                  </a:moveTo>
                  <a:lnTo>
                    <a:pt x="803562" y="0"/>
                  </a:lnTo>
                  <a:cubicBezTo>
                    <a:pt x="833743" y="0"/>
                    <a:pt x="858208" y="24466"/>
                    <a:pt x="858208" y="54646"/>
                  </a:cubicBezTo>
                  <a:lnTo>
                    <a:pt x="858208" y="145142"/>
                  </a:lnTo>
                  <a:cubicBezTo>
                    <a:pt x="858208" y="159635"/>
                    <a:pt x="852451" y="173534"/>
                    <a:pt x="842203" y="183782"/>
                  </a:cubicBezTo>
                  <a:cubicBezTo>
                    <a:pt x="831955" y="194030"/>
                    <a:pt x="818055" y="199788"/>
                    <a:pt x="803562" y="199788"/>
                  </a:cubicBezTo>
                  <a:lnTo>
                    <a:pt x="54646" y="199788"/>
                  </a:lnTo>
                  <a:cubicBezTo>
                    <a:pt x="24466" y="199788"/>
                    <a:pt x="0" y="175322"/>
                    <a:pt x="0" y="145142"/>
                  </a:cubicBezTo>
                  <a:lnTo>
                    <a:pt x="0" y="54646"/>
                  </a:lnTo>
                  <a:cubicBezTo>
                    <a:pt x="0" y="24466"/>
                    <a:pt x="24466" y="0"/>
                    <a:pt x="5464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2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139625" y="3670499"/>
            <a:ext cx="10008751" cy="961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93"/>
              </a:lnSpc>
            </a:pPr>
            <a:r>
              <a:rPr lang="en-US" sz="5638" dirty="0">
                <a:solidFill>
                  <a:srgbClr val="FFFFFF"/>
                </a:solidFill>
                <a:latin typeface="Open Sans Light Bold"/>
              </a:rPr>
              <a:t>Dank </a:t>
            </a:r>
            <a:r>
              <a:rPr lang="en-US" sz="5638" dirty="0" err="1">
                <a:solidFill>
                  <a:srgbClr val="FFFFFF"/>
                </a:solidFill>
                <a:latin typeface="Open Sans Light Bold"/>
              </a:rPr>
              <a:t>voor</a:t>
            </a:r>
            <a:r>
              <a:rPr lang="en-US" sz="5638" dirty="0">
                <a:solidFill>
                  <a:srgbClr val="FFFFFF"/>
                </a:solidFill>
                <a:latin typeface="Open Sans Light Bold"/>
              </a:rPr>
              <a:t> de </a:t>
            </a:r>
            <a:r>
              <a:rPr lang="en-US" sz="5638" dirty="0" err="1">
                <a:solidFill>
                  <a:srgbClr val="FFFFFF"/>
                </a:solidFill>
                <a:latin typeface="Open Sans Light Bold"/>
              </a:rPr>
              <a:t>aandacht</a:t>
            </a:r>
            <a:endParaRPr lang="en-US" sz="5638" dirty="0">
              <a:solidFill>
                <a:srgbClr val="FFFFFF"/>
              </a:solidFill>
              <a:latin typeface="Open Sans Ligh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923788" y="7702574"/>
            <a:ext cx="2440424" cy="47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3"/>
              </a:lnSpc>
            </a:pPr>
            <a:r>
              <a:rPr lang="en-US" sz="2766" dirty="0">
                <a:solidFill>
                  <a:srgbClr val="FFFFFF"/>
                </a:solidFill>
                <a:latin typeface="Open Sauce SemiBold"/>
              </a:rPr>
              <a:t>Les 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4820" b="16314"/>
          <a:stretch>
            <a:fillRect/>
          </a:stretch>
        </p:blipFill>
        <p:spPr>
          <a:xfrm>
            <a:off x="0" y="2968309"/>
            <a:ext cx="18288000" cy="595953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6086" y="2968309"/>
            <a:ext cx="13201914" cy="5959539"/>
            <a:chOff x="0" y="0"/>
            <a:chExt cx="3477047" cy="15695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7047" cy="1569591"/>
            </a:xfrm>
            <a:custGeom>
              <a:avLst/>
              <a:gdLst/>
              <a:ahLst/>
              <a:cxnLst/>
              <a:rect l="l" t="t" r="r" b="b"/>
              <a:pathLst>
                <a:path w="3477047" h="1569591">
                  <a:moveTo>
                    <a:pt x="0" y="0"/>
                  </a:moveTo>
                  <a:lnTo>
                    <a:pt x="3477047" y="0"/>
                  </a:lnTo>
                  <a:lnTo>
                    <a:pt x="3477047" y="1569591"/>
                  </a:lnTo>
                  <a:lnTo>
                    <a:pt x="0" y="1569591"/>
                  </a:lnTo>
                  <a:close/>
                </a:path>
              </a:pathLst>
            </a:custGeom>
            <a:solidFill>
              <a:srgbClr val="FFBD59">
                <a:alpha val="8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27601"/>
            <a:ext cx="758569" cy="701099"/>
            <a:chOff x="0" y="0"/>
            <a:chExt cx="199788" cy="1846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9788" cy="184652"/>
            </a:xfrm>
            <a:custGeom>
              <a:avLst/>
              <a:gdLst/>
              <a:ahLst/>
              <a:cxnLst/>
              <a:rect l="l" t="t" r="r" b="b"/>
              <a:pathLst>
                <a:path w="199788" h="184652">
                  <a:moveTo>
                    <a:pt x="0" y="0"/>
                  </a:moveTo>
                  <a:lnTo>
                    <a:pt x="199788" y="0"/>
                  </a:lnTo>
                  <a:lnTo>
                    <a:pt x="199788" y="184652"/>
                  </a:lnTo>
                  <a:lnTo>
                    <a:pt x="0" y="184652"/>
                  </a:ln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086086" y="1717322"/>
            <a:ext cx="6153189" cy="1046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91"/>
              </a:lnSpc>
            </a:pPr>
            <a:r>
              <a:rPr lang="en-US" sz="5279" dirty="0" err="1">
                <a:solidFill>
                  <a:srgbClr val="000000"/>
                </a:solidFill>
                <a:latin typeface="Agrandir"/>
              </a:rPr>
              <a:t>Vandaag</a:t>
            </a:r>
            <a:endParaRPr lang="en-US" sz="5279" dirty="0">
              <a:solidFill>
                <a:srgbClr val="000000"/>
              </a:solidFill>
              <a:latin typeface="Agrandi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804460" y="4827299"/>
            <a:ext cx="10324746" cy="2673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2318" lvl="1" indent="-406159">
              <a:lnSpc>
                <a:spcPts val="5267"/>
              </a:lnSpc>
              <a:buFont typeface="Arial"/>
              <a:buChar char="•"/>
            </a:pPr>
            <a:r>
              <a:rPr lang="en-US" sz="3762" dirty="0" err="1">
                <a:solidFill>
                  <a:srgbClr val="000000"/>
                </a:solidFill>
                <a:latin typeface="Open Sans Light"/>
              </a:rPr>
              <a:t>Leerdoelen</a:t>
            </a:r>
            <a:endParaRPr lang="en-US" sz="3762" dirty="0">
              <a:solidFill>
                <a:srgbClr val="000000"/>
              </a:solidFill>
              <a:latin typeface="Open Sans Light"/>
            </a:endParaRPr>
          </a:p>
          <a:p>
            <a:pPr marL="812318" lvl="1" indent="-406159">
              <a:lnSpc>
                <a:spcPts val="5267"/>
              </a:lnSpc>
              <a:buFont typeface="Arial"/>
              <a:buChar char="•"/>
            </a:pPr>
            <a:r>
              <a:rPr lang="en-US" sz="3762" dirty="0" err="1">
                <a:solidFill>
                  <a:srgbClr val="000000"/>
                </a:solidFill>
                <a:latin typeface="Open Sans Light"/>
              </a:rPr>
              <a:t>Techniek</a:t>
            </a:r>
            <a:r>
              <a:rPr lang="en-US" sz="3762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762" dirty="0" err="1">
                <a:solidFill>
                  <a:srgbClr val="000000"/>
                </a:solidFill>
                <a:latin typeface="Open Sans Light"/>
              </a:rPr>
              <a:t>en</a:t>
            </a:r>
            <a:r>
              <a:rPr lang="en-US" sz="3762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762" dirty="0" err="1">
                <a:solidFill>
                  <a:srgbClr val="000000"/>
                </a:solidFill>
                <a:latin typeface="Open Sans Light"/>
              </a:rPr>
              <a:t>innovaties</a:t>
            </a:r>
            <a:endParaRPr lang="en-US" sz="3762" dirty="0">
              <a:solidFill>
                <a:srgbClr val="000000"/>
              </a:solidFill>
              <a:latin typeface="Open Sans Light"/>
            </a:endParaRPr>
          </a:p>
          <a:p>
            <a:pPr marL="812318" lvl="1" indent="-406159">
              <a:lnSpc>
                <a:spcPts val="5267"/>
              </a:lnSpc>
              <a:buFont typeface="Arial"/>
              <a:buChar char="•"/>
            </a:pPr>
            <a:r>
              <a:rPr lang="en-US" sz="3762" dirty="0">
                <a:solidFill>
                  <a:srgbClr val="000000"/>
                </a:solidFill>
                <a:latin typeface="Open Sans Light"/>
              </a:rPr>
              <a:t>Hoe </a:t>
            </a:r>
            <a:r>
              <a:rPr lang="en-US" sz="3762" dirty="0" err="1">
                <a:solidFill>
                  <a:srgbClr val="000000"/>
                </a:solidFill>
                <a:latin typeface="Open Sans Light"/>
              </a:rPr>
              <a:t>zijn</a:t>
            </a:r>
            <a:r>
              <a:rPr lang="en-US" sz="3762" dirty="0">
                <a:solidFill>
                  <a:srgbClr val="000000"/>
                </a:solidFill>
                <a:latin typeface="Open Sans Light"/>
              </a:rPr>
              <a:t> de </a:t>
            </a:r>
            <a:r>
              <a:rPr lang="en-US" sz="3762" dirty="0" err="1">
                <a:solidFill>
                  <a:srgbClr val="000000"/>
                </a:solidFill>
                <a:latin typeface="Open Sans Light"/>
              </a:rPr>
              <a:t>innovaties</a:t>
            </a:r>
            <a:r>
              <a:rPr lang="en-US" sz="3762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762" dirty="0" err="1">
                <a:solidFill>
                  <a:srgbClr val="000000"/>
                </a:solidFill>
                <a:latin typeface="Open Sans Light"/>
              </a:rPr>
              <a:t>gemaakt</a:t>
            </a:r>
            <a:r>
              <a:rPr lang="en-US" sz="3762" dirty="0">
                <a:solidFill>
                  <a:srgbClr val="000000"/>
                </a:solidFill>
                <a:latin typeface="Open Sans Light"/>
              </a:rPr>
              <a:t>?</a:t>
            </a:r>
          </a:p>
          <a:p>
            <a:pPr marL="812318" lvl="1" indent="-406159">
              <a:lnSpc>
                <a:spcPts val="5267"/>
              </a:lnSpc>
              <a:buFont typeface="Arial"/>
              <a:buChar char="•"/>
            </a:pPr>
            <a:r>
              <a:rPr lang="en-US" sz="3762" dirty="0" err="1">
                <a:solidFill>
                  <a:srgbClr val="000000"/>
                </a:solidFill>
                <a:latin typeface="Open Sans Light"/>
              </a:rPr>
              <a:t>Opdracht</a:t>
            </a:r>
            <a:endParaRPr lang="en-US" sz="3762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413247"/>
            <a:ext cx="1333500" cy="456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766" dirty="0">
                <a:solidFill>
                  <a:srgbClr val="000000"/>
                </a:solidFill>
                <a:latin typeface="Open Sauce SemiBold"/>
              </a:rPr>
              <a:t>Les 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27601"/>
            <a:ext cx="758569" cy="701099"/>
            <a:chOff x="0" y="0"/>
            <a:chExt cx="199788" cy="1846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9788" cy="184652"/>
            </a:xfrm>
            <a:custGeom>
              <a:avLst/>
              <a:gdLst/>
              <a:ahLst/>
              <a:cxnLst/>
              <a:rect l="l" t="t" r="r" b="b"/>
              <a:pathLst>
                <a:path w="199788" h="184652">
                  <a:moveTo>
                    <a:pt x="0" y="0"/>
                  </a:moveTo>
                  <a:lnTo>
                    <a:pt x="199788" y="0"/>
                  </a:lnTo>
                  <a:lnTo>
                    <a:pt x="199788" y="184652"/>
                  </a:lnTo>
                  <a:lnTo>
                    <a:pt x="0" y="184652"/>
                  </a:ln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25820" b="7664"/>
          <a:stretch>
            <a:fillRect/>
          </a:stretch>
        </p:blipFill>
        <p:spPr>
          <a:xfrm>
            <a:off x="758569" y="2235568"/>
            <a:ext cx="6750738" cy="673538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413247"/>
            <a:ext cx="2440424" cy="47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766" dirty="0">
                <a:solidFill>
                  <a:srgbClr val="000000"/>
                </a:solidFill>
                <a:latin typeface="Open Sauce SemiBold"/>
              </a:rPr>
              <a:t>Les 2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175649" y="2235568"/>
            <a:ext cx="3258510" cy="758569"/>
            <a:chOff x="0" y="0"/>
            <a:chExt cx="858208" cy="199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58208" cy="199788"/>
            </a:xfrm>
            <a:custGeom>
              <a:avLst/>
              <a:gdLst/>
              <a:ahLst/>
              <a:cxnLst/>
              <a:rect l="l" t="t" r="r" b="b"/>
              <a:pathLst>
                <a:path w="858208" h="199788">
                  <a:moveTo>
                    <a:pt x="54646" y="0"/>
                  </a:moveTo>
                  <a:lnTo>
                    <a:pt x="803562" y="0"/>
                  </a:lnTo>
                  <a:cubicBezTo>
                    <a:pt x="833743" y="0"/>
                    <a:pt x="858208" y="24466"/>
                    <a:pt x="858208" y="54646"/>
                  </a:cubicBezTo>
                  <a:lnTo>
                    <a:pt x="858208" y="145142"/>
                  </a:lnTo>
                  <a:cubicBezTo>
                    <a:pt x="858208" y="159635"/>
                    <a:pt x="852451" y="173534"/>
                    <a:pt x="842203" y="183782"/>
                  </a:cubicBezTo>
                  <a:cubicBezTo>
                    <a:pt x="831955" y="194030"/>
                    <a:pt x="818055" y="199788"/>
                    <a:pt x="803562" y="199788"/>
                  </a:cubicBezTo>
                  <a:lnTo>
                    <a:pt x="54646" y="199788"/>
                  </a:lnTo>
                  <a:cubicBezTo>
                    <a:pt x="24466" y="199788"/>
                    <a:pt x="0" y="175322"/>
                    <a:pt x="0" y="145142"/>
                  </a:cubicBezTo>
                  <a:lnTo>
                    <a:pt x="0" y="54646"/>
                  </a:lnTo>
                  <a:cubicBezTo>
                    <a:pt x="0" y="24466"/>
                    <a:pt x="24466" y="0"/>
                    <a:pt x="54646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2"/>
                </a:lnSpc>
              </a:pPr>
              <a:endParaRPr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584692" y="2378523"/>
            <a:ext cx="2440424" cy="47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766" dirty="0" err="1">
                <a:solidFill>
                  <a:srgbClr val="FFFFFF"/>
                </a:solidFill>
                <a:latin typeface="Open Sauce SemiBold"/>
              </a:rPr>
              <a:t>Leerdoelen</a:t>
            </a:r>
            <a:endParaRPr lang="en-US" sz="2766" dirty="0">
              <a:solidFill>
                <a:srgbClr val="FFFFFF"/>
              </a:solidFill>
              <a:latin typeface="Open Sauce SemiBold"/>
            </a:endParaRP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019EC8F2-EE22-ABA6-8F48-17D3BB96543A}"/>
              </a:ext>
            </a:extLst>
          </p:cNvPr>
          <p:cNvSpPr txBox="1"/>
          <p:nvPr/>
        </p:nvSpPr>
        <p:spPr>
          <a:xfrm>
            <a:off x="8175649" y="3718985"/>
            <a:ext cx="9353782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2954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latin typeface="Open Sans Light"/>
              </a:rPr>
              <a:t>Je </a:t>
            </a:r>
            <a:r>
              <a:rPr lang="en-US" sz="3600" b="1" dirty="0" err="1">
                <a:latin typeface="Open Sans Light"/>
              </a:rPr>
              <a:t>weet</a:t>
            </a:r>
            <a:r>
              <a:rPr lang="en-US" sz="3600" b="1" dirty="0">
                <a:latin typeface="Open Sans Light"/>
              </a:rPr>
              <a:t> op </a:t>
            </a:r>
            <a:r>
              <a:rPr lang="en-US" sz="3600" b="1" dirty="0" err="1">
                <a:latin typeface="Open Sans Light"/>
              </a:rPr>
              <a:t>welke</a:t>
            </a:r>
            <a:r>
              <a:rPr lang="en-US" sz="3600" b="1" dirty="0">
                <a:latin typeface="Open Sans Light"/>
              </a:rPr>
              <a:t> </a:t>
            </a:r>
            <a:r>
              <a:rPr lang="en-US" sz="3600" b="1" dirty="0" err="1">
                <a:latin typeface="Open Sans Light"/>
              </a:rPr>
              <a:t>manier</a:t>
            </a:r>
            <a:r>
              <a:rPr lang="en-US" sz="3600" b="1" dirty="0">
                <a:latin typeface="Open Sans Light"/>
              </a:rPr>
              <a:t> </a:t>
            </a:r>
            <a:r>
              <a:rPr lang="en-US" sz="3600" b="1" dirty="0" err="1">
                <a:latin typeface="Open Sans Light"/>
              </a:rPr>
              <a:t>een</a:t>
            </a:r>
            <a:r>
              <a:rPr lang="en-US" sz="3600" b="1" dirty="0">
                <a:latin typeface="Open Sans Light"/>
              </a:rPr>
              <a:t> </a:t>
            </a:r>
            <a:r>
              <a:rPr lang="en-US" sz="3600" b="1" dirty="0" err="1">
                <a:latin typeface="Open Sans Light"/>
              </a:rPr>
              <a:t>innovatie</a:t>
            </a:r>
            <a:r>
              <a:rPr lang="en-US" sz="3600" b="1" dirty="0">
                <a:latin typeface="Open Sans Light"/>
              </a:rPr>
              <a:t> het </a:t>
            </a:r>
          </a:p>
          <a:p>
            <a:pPr marL="457200" indent="-457200">
              <a:lnSpc>
                <a:spcPts val="2954"/>
              </a:lnSpc>
              <a:buFont typeface="Arial" panose="020B0604020202020204" pitchFamily="34" charset="0"/>
              <a:buChar char="•"/>
            </a:pPr>
            <a:endParaRPr lang="en-US" sz="3600" b="1" dirty="0">
              <a:latin typeface="Open Sans Light"/>
            </a:endParaRPr>
          </a:p>
          <a:p>
            <a:pPr>
              <a:lnSpc>
                <a:spcPts val="2954"/>
              </a:lnSpc>
            </a:pPr>
            <a:r>
              <a:rPr lang="en-US" sz="3600" b="1" dirty="0">
                <a:latin typeface="Open Sans Light"/>
              </a:rPr>
              <a:t>    </a:t>
            </a:r>
            <a:r>
              <a:rPr lang="en-US" sz="3600" b="1" dirty="0" err="1">
                <a:latin typeface="Open Sans Light"/>
              </a:rPr>
              <a:t>beste</a:t>
            </a:r>
            <a:r>
              <a:rPr lang="en-US" sz="3600" b="1" dirty="0">
                <a:latin typeface="Open Sans Light"/>
              </a:rPr>
              <a:t> tot </a:t>
            </a:r>
            <a:r>
              <a:rPr lang="en-US" sz="3600" b="1" dirty="0" err="1">
                <a:latin typeface="Open Sans Light"/>
              </a:rPr>
              <a:t>zijn</a:t>
            </a:r>
            <a:r>
              <a:rPr lang="en-US" sz="3600" b="1" dirty="0">
                <a:latin typeface="Open Sans Light"/>
              </a:rPr>
              <a:t> </a:t>
            </a:r>
            <a:r>
              <a:rPr lang="en-US" sz="3600" b="1" dirty="0" err="1">
                <a:latin typeface="Open Sans Light"/>
              </a:rPr>
              <a:t>recht</a:t>
            </a:r>
            <a:r>
              <a:rPr lang="en-US" sz="3600" b="1" dirty="0">
                <a:latin typeface="Open Sans Light"/>
              </a:rPr>
              <a:t> </a:t>
            </a:r>
            <a:r>
              <a:rPr lang="en-US" sz="3600" b="1" dirty="0" err="1">
                <a:latin typeface="Open Sans Light"/>
              </a:rPr>
              <a:t>komt</a:t>
            </a:r>
            <a:endParaRPr lang="en-US" sz="3600" b="1" dirty="0">
              <a:latin typeface="Open Sans Light"/>
            </a:endParaRPr>
          </a:p>
          <a:p>
            <a:pPr marL="457200" indent="-457200">
              <a:lnSpc>
                <a:spcPts val="2954"/>
              </a:lnSpc>
              <a:buFont typeface="Arial" panose="020B0604020202020204" pitchFamily="34" charset="0"/>
              <a:buChar char="•"/>
            </a:pPr>
            <a:endParaRPr lang="en-US" sz="3600" b="1" dirty="0">
              <a:latin typeface="Open Sans Light"/>
            </a:endParaRPr>
          </a:p>
          <a:p>
            <a:pPr marL="457200" indent="-457200">
              <a:lnSpc>
                <a:spcPts val="2954"/>
              </a:lnSpc>
              <a:buFont typeface="Arial" panose="020B0604020202020204" pitchFamily="34" charset="0"/>
              <a:buChar char="•"/>
            </a:pPr>
            <a:endParaRPr lang="en-US" sz="3600" b="1" dirty="0">
              <a:latin typeface="Open Sans Light"/>
            </a:endParaRPr>
          </a:p>
          <a:p>
            <a:pPr marL="457200" indent="-457200">
              <a:lnSpc>
                <a:spcPts val="2954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latin typeface="Open Sans Light"/>
              </a:rPr>
              <a:t>Je </a:t>
            </a:r>
            <a:r>
              <a:rPr lang="en-US" sz="3600" b="1" dirty="0" err="1">
                <a:latin typeface="Open Sans Light"/>
              </a:rPr>
              <a:t>weet</a:t>
            </a:r>
            <a:r>
              <a:rPr lang="en-US" sz="3600" b="1" dirty="0">
                <a:latin typeface="Open Sans Light"/>
              </a:rPr>
              <a:t> </a:t>
            </a:r>
            <a:r>
              <a:rPr lang="en-US" sz="3600" b="1" dirty="0" err="1">
                <a:latin typeface="Open Sans Light"/>
              </a:rPr>
              <a:t>waar</a:t>
            </a:r>
            <a:r>
              <a:rPr lang="en-US" sz="3600" b="1" dirty="0">
                <a:latin typeface="Open Sans Light"/>
              </a:rPr>
              <a:t> je op let, </a:t>
            </a:r>
            <a:r>
              <a:rPr lang="en-US" sz="3600" b="1" dirty="0" err="1">
                <a:latin typeface="Open Sans Light"/>
              </a:rPr>
              <a:t>wanneer</a:t>
            </a:r>
            <a:r>
              <a:rPr lang="en-US" sz="3600" b="1" dirty="0">
                <a:latin typeface="Open Sans Light"/>
              </a:rPr>
              <a:t> je </a:t>
            </a:r>
            <a:r>
              <a:rPr lang="en-US" sz="3600" b="1" dirty="0" err="1">
                <a:latin typeface="Open Sans Light"/>
              </a:rPr>
              <a:t>aan</a:t>
            </a:r>
            <a:r>
              <a:rPr lang="en-US" sz="3600" b="1" dirty="0">
                <a:latin typeface="Open Sans Light"/>
              </a:rPr>
              <a:t> de </a:t>
            </a:r>
          </a:p>
          <a:p>
            <a:pPr marL="457200" indent="-457200">
              <a:lnSpc>
                <a:spcPts val="2954"/>
              </a:lnSpc>
              <a:buFont typeface="Arial" panose="020B0604020202020204" pitchFamily="34" charset="0"/>
              <a:buChar char="•"/>
            </a:pPr>
            <a:endParaRPr lang="en-US" sz="3600" b="1" dirty="0">
              <a:latin typeface="Open Sans Light"/>
            </a:endParaRPr>
          </a:p>
          <a:p>
            <a:pPr>
              <a:lnSpc>
                <a:spcPts val="2954"/>
              </a:lnSpc>
            </a:pPr>
            <a:r>
              <a:rPr lang="en-US" sz="3600" b="1" dirty="0">
                <a:latin typeface="Open Sans Light"/>
              </a:rPr>
              <a:t>    slag </a:t>
            </a:r>
            <a:r>
              <a:rPr lang="en-US" sz="3600" b="1" dirty="0" err="1">
                <a:latin typeface="Open Sans Light"/>
              </a:rPr>
              <a:t>gaat</a:t>
            </a:r>
            <a:r>
              <a:rPr lang="en-US" sz="3600" b="1" dirty="0">
                <a:latin typeface="Open Sans Light"/>
              </a:rPr>
              <a:t> met </a:t>
            </a:r>
            <a:r>
              <a:rPr lang="en-US" sz="3600" b="1" dirty="0" err="1">
                <a:latin typeface="Open Sans Light"/>
              </a:rPr>
              <a:t>een</a:t>
            </a:r>
            <a:r>
              <a:rPr lang="en-US" sz="3600" b="1" dirty="0">
                <a:latin typeface="Open Sans Light"/>
              </a:rPr>
              <a:t> </a:t>
            </a:r>
            <a:r>
              <a:rPr lang="en-US" sz="3600" b="1" dirty="0" err="1">
                <a:latin typeface="Open Sans Light"/>
              </a:rPr>
              <a:t>innovatie</a:t>
            </a:r>
            <a:endParaRPr lang="en-US" sz="3600" b="1" dirty="0">
              <a:latin typeface="Open Sans Light"/>
            </a:endParaRPr>
          </a:p>
          <a:p>
            <a:pPr marL="457200" indent="-457200">
              <a:lnSpc>
                <a:spcPts val="2954"/>
              </a:lnSpc>
              <a:buFont typeface="Arial" panose="020B0604020202020204" pitchFamily="34" charset="0"/>
              <a:buChar char="•"/>
            </a:pPr>
            <a:endParaRPr lang="en-US" sz="3600" b="1" dirty="0">
              <a:latin typeface="Open Sans Light"/>
            </a:endParaRPr>
          </a:p>
          <a:p>
            <a:pPr marL="457200" indent="-457200">
              <a:lnSpc>
                <a:spcPts val="2954"/>
              </a:lnSpc>
              <a:buFont typeface="Arial" panose="020B0604020202020204" pitchFamily="34" charset="0"/>
              <a:buChar char="•"/>
            </a:pPr>
            <a:endParaRPr lang="en-US" sz="3600" b="1" dirty="0">
              <a:latin typeface="Open Sans Light"/>
            </a:endParaRPr>
          </a:p>
          <a:p>
            <a:pPr marL="457200" indent="-457200">
              <a:lnSpc>
                <a:spcPts val="2954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latin typeface="Open Sans Light"/>
              </a:rPr>
              <a:t>Je </a:t>
            </a:r>
            <a:r>
              <a:rPr lang="en-US" sz="3600" b="1" dirty="0" err="1">
                <a:latin typeface="Open Sans Light"/>
              </a:rPr>
              <a:t>weet</a:t>
            </a:r>
            <a:r>
              <a:rPr lang="en-US" sz="3600" b="1" dirty="0">
                <a:latin typeface="Open Sans Light"/>
              </a:rPr>
              <a:t> de 6 tips </a:t>
            </a:r>
            <a:r>
              <a:rPr lang="en-US" sz="3600" b="1" dirty="0" err="1">
                <a:latin typeface="Open Sans Light"/>
              </a:rPr>
              <a:t>te</a:t>
            </a:r>
            <a:r>
              <a:rPr lang="en-US" sz="3600" b="1" dirty="0">
                <a:latin typeface="Open Sans Light"/>
              </a:rPr>
              <a:t> </a:t>
            </a:r>
            <a:r>
              <a:rPr lang="en-US" sz="3600" b="1" dirty="0" err="1">
                <a:latin typeface="Open Sans Light"/>
              </a:rPr>
              <a:t>benoemen</a:t>
            </a:r>
            <a:r>
              <a:rPr lang="en-US" sz="3600" b="1" dirty="0">
                <a:latin typeface="Open Sans Light"/>
              </a:rPr>
              <a:t> </a:t>
            </a:r>
            <a:r>
              <a:rPr lang="en-US" sz="3600" b="1" dirty="0" err="1">
                <a:latin typeface="Open Sans Light"/>
              </a:rPr>
              <a:t>als</a:t>
            </a:r>
            <a:r>
              <a:rPr lang="en-US" sz="3600" b="1" dirty="0">
                <a:latin typeface="Open Sans Light"/>
              </a:rPr>
              <a:t> het </a:t>
            </a:r>
            <a:r>
              <a:rPr lang="en-US" sz="3600" b="1" dirty="0" err="1">
                <a:latin typeface="Open Sans Light"/>
              </a:rPr>
              <a:t>gaat</a:t>
            </a:r>
            <a:r>
              <a:rPr lang="en-US" sz="3600" b="1" dirty="0">
                <a:latin typeface="Open Sans Light"/>
              </a:rPr>
              <a:t> </a:t>
            </a:r>
          </a:p>
          <a:p>
            <a:pPr>
              <a:lnSpc>
                <a:spcPts val="2954"/>
              </a:lnSpc>
            </a:pPr>
            <a:r>
              <a:rPr lang="en-US" sz="3600" b="1" dirty="0">
                <a:latin typeface="Open Sans Light"/>
              </a:rPr>
              <a:t>    </a:t>
            </a:r>
          </a:p>
          <a:p>
            <a:pPr>
              <a:lnSpc>
                <a:spcPts val="2954"/>
              </a:lnSpc>
            </a:pPr>
            <a:r>
              <a:rPr lang="en-US" sz="3600" b="1" dirty="0">
                <a:latin typeface="Open Sans Light"/>
              </a:rPr>
              <a:t>    om success van </a:t>
            </a:r>
            <a:r>
              <a:rPr lang="en-US" sz="3600" b="1" dirty="0" err="1">
                <a:latin typeface="Open Sans Light"/>
              </a:rPr>
              <a:t>een</a:t>
            </a:r>
            <a:r>
              <a:rPr lang="en-US" sz="3600" b="1" dirty="0">
                <a:latin typeface="Open Sans Light"/>
              </a:rPr>
              <a:t> </a:t>
            </a:r>
            <a:r>
              <a:rPr lang="en-US" sz="3600" b="1" dirty="0" err="1">
                <a:latin typeface="Open Sans Light"/>
              </a:rPr>
              <a:t>innovatie</a:t>
            </a:r>
            <a:endParaRPr lang="en-US" sz="3600" b="1" dirty="0">
              <a:latin typeface="Open Sans Light"/>
            </a:endParaRPr>
          </a:p>
          <a:p>
            <a:pPr marL="457200" indent="-457200">
              <a:lnSpc>
                <a:spcPts val="2954"/>
              </a:lnSpc>
              <a:buFont typeface="Arial" panose="020B0604020202020204" pitchFamily="34" charset="0"/>
              <a:buChar char="•"/>
            </a:pPr>
            <a:endParaRPr lang="en-US" sz="2800" b="1" dirty="0">
              <a:latin typeface="Open Sans Ligh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27601"/>
            <a:ext cx="758569" cy="701099"/>
            <a:chOff x="0" y="0"/>
            <a:chExt cx="199788" cy="1846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9788" cy="184652"/>
            </a:xfrm>
            <a:custGeom>
              <a:avLst/>
              <a:gdLst/>
              <a:ahLst/>
              <a:cxnLst/>
              <a:rect l="l" t="t" r="r" b="b"/>
              <a:pathLst>
                <a:path w="199788" h="184652">
                  <a:moveTo>
                    <a:pt x="0" y="0"/>
                  </a:moveTo>
                  <a:lnTo>
                    <a:pt x="199788" y="0"/>
                  </a:lnTo>
                  <a:lnTo>
                    <a:pt x="199788" y="184652"/>
                  </a:lnTo>
                  <a:lnTo>
                    <a:pt x="0" y="184652"/>
                  </a:ln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8569" y="1871238"/>
            <a:ext cx="6588431" cy="6261480"/>
            <a:chOff x="0" y="0"/>
            <a:chExt cx="1735225" cy="16491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35225" cy="1649114"/>
            </a:xfrm>
            <a:custGeom>
              <a:avLst/>
              <a:gdLst/>
              <a:ahLst/>
              <a:cxnLst/>
              <a:rect l="l" t="t" r="r" b="b"/>
              <a:pathLst>
                <a:path w="1735225" h="1649114">
                  <a:moveTo>
                    <a:pt x="38778" y="0"/>
                  </a:moveTo>
                  <a:lnTo>
                    <a:pt x="1696447" y="0"/>
                  </a:lnTo>
                  <a:cubicBezTo>
                    <a:pt x="1706731" y="0"/>
                    <a:pt x="1716595" y="4085"/>
                    <a:pt x="1723867" y="11358"/>
                  </a:cubicBezTo>
                  <a:cubicBezTo>
                    <a:pt x="1731139" y="18630"/>
                    <a:pt x="1735225" y="28493"/>
                    <a:pt x="1735225" y="38778"/>
                  </a:cubicBezTo>
                  <a:lnTo>
                    <a:pt x="1735225" y="1610336"/>
                  </a:lnTo>
                  <a:cubicBezTo>
                    <a:pt x="1735225" y="1631753"/>
                    <a:pt x="1717863" y="1649114"/>
                    <a:pt x="1696447" y="1649114"/>
                  </a:cubicBezTo>
                  <a:lnTo>
                    <a:pt x="38778" y="1649114"/>
                  </a:lnTo>
                  <a:cubicBezTo>
                    <a:pt x="28493" y="1649114"/>
                    <a:pt x="18630" y="1645029"/>
                    <a:pt x="11358" y="1637756"/>
                  </a:cubicBezTo>
                  <a:cubicBezTo>
                    <a:pt x="4085" y="1630484"/>
                    <a:pt x="0" y="1620621"/>
                    <a:pt x="0" y="1610336"/>
                  </a:cubicBezTo>
                  <a:lnTo>
                    <a:pt x="0" y="38778"/>
                  </a:lnTo>
                  <a:cubicBezTo>
                    <a:pt x="0" y="28493"/>
                    <a:pt x="4085" y="18630"/>
                    <a:pt x="11358" y="11358"/>
                  </a:cubicBezTo>
                  <a:cubicBezTo>
                    <a:pt x="18630" y="4085"/>
                    <a:pt x="28493" y="0"/>
                    <a:pt x="38778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B4B4B4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413247"/>
            <a:ext cx="2440424" cy="47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766" dirty="0">
                <a:solidFill>
                  <a:srgbClr val="000000"/>
                </a:solidFill>
                <a:latin typeface="Open Sauce SemiBold"/>
              </a:rPr>
              <a:t>Les 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74006" y="1900255"/>
            <a:ext cx="4436071" cy="1816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1"/>
              </a:lnSpc>
            </a:pPr>
            <a:r>
              <a:rPr lang="en-US" sz="5279" dirty="0">
                <a:solidFill>
                  <a:srgbClr val="FFBD59"/>
                </a:solidFill>
                <a:latin typeface="Open Sauce SemiBold"/>
              </a:rPr>
              <a:t>Hoe </a:t>
            </a:r>
            <a:r>
              <a:rPr lang="en-US" sz="5279" dirty="0" err="1">
                <a:solidFill>
                  <a:srgbClr val="FFBD59"/>
                </a:solidFill>
                <a:latin typeface="Open Sauce SemiBold"/>
              </a:rPr>
              <a:t>zat</a:t>
            </a:r>
            <a:r>
              <a:rPr lang="en-US" sz="5279" dirty="0">
                <a:solidFill>
                  <a:srgbClr val="FFBD59"/>
                </a:solidFill>
                <a:latin typeface="Open Sauce SemiBold"/>
              </a:rPr>
              <a:t> het </a:t>
            </a:r>
            <a:r>
              <a:rPr lang="en-US" sz="5279" dirty="0" err="1">
                <a:solidFill>
                  <a:srgbClr val="FFBD59"/>
                </a:solidFill>
                <a:latin typeface="Open Sauce SemiBold"/>
              </a:rPr>
              <a:t>ook</a:t>
            </a:r>
            <a:r>
              <a:rPr lang="en-US" sz="5279" dirty="0">
                <a:solidFill>
                  <a:srgbClr val="FFBD59"/>
                </a:solidFill>
                <a:latin typeface="Open Sauce SemiBold"/>
              </a:rPr>
              <a:t> </a:t>
            </a:r>
            <a:r>
              <a:rPr lang="en-US" sz="5279" dirty="0" err="1">
                <a:solidFill>
                  <a:srgbClr val="FFBD59"/>
                </a:solidFill>
                <a:latin typeface="Open Sauce SemiBold"/>
              </a:rPr>
              <a:t>alweer</a:t>
            </a:r>
            <a:r>
              <a:rPr lang="en-US" sz="5279" dirty="0">
                <a:solidFill>
                  <a:srgbClr val="FFBD59"/>
                </a:solidFill>
                <a:latin typeface="Open Sauce SemiBold"/>
              </a:rPr>
              <a:t>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28357" y="5216656"/>
            <a:ext cx="5448853" cy="743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0"/>
              </a:lnSpc>
            </a:pPr>
            <a:r>
              <a:rPr lang="nl-NL" sz="3600" dirty="0">
                <a:solidFill>
                  <a:srgbClr val="000000"/>
                </a:solidFill>
                <a:latin typeface="Open Sans Light"/>
              </a:rPr>
              <a:t>‘’Innovatie’’</a:t>
            </a:r>
          </a:p>
          <a:p>
            <a:pPr algn="ctr">
              <a:lnSpc>
                <a:spcPts val="2960"/>
              </a:lnSpc>
            </a:pPr>
            <a:endParaRPr lang="en-US" sz="2114" dirty="0">
              <a:solidFill>
                <a:srgbClr val="000000"/>
              </a:solidFill>
              <a:latin typeface="Open Sans Ligh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F17A9E0-0683-6E56-AE87-BD95B88A9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698" y="3879033"/>
            <a:ext cx="10079128" cy="195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59E2DE5-C6EC-D242-16DB-321E69CE1977}"/>
              </a:ext>
            </a:extLst>
          </p:cNvPr>
          <p:cNvSpPr txBox="1"/>
          <p:nvPr/>
        </p:nvSpPr>
        <p:spPr>
          <a:xfrm>
            <a:off x="758569" y="6210300"/>
            <a:ext cx="6588431" cy="845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960"/>
              </a:lnSpc>
            </a:pPr>
            <a:r>
              <a:rPr lang="nl-NL" sz="2400" dirty="0">
                <a:solidFill>
                  <a:srgbClr val="000000"/>
                </a:solidFill>
                <a:latin typeface="Open Sans Light"/>
              </a:rPr>
              <a:t>Het tot stand brengen van een nieuw product, dienst of proces. </a:t>
            </a:r>
            <a:endParaRPr lang="en-US" sz="2400" dirty="0">
              <a:solidFill>
                <a:srgbClr val="000000"/>
              </a:solidFill>
              <a:latin typeface="Open Sans Ligh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27601"/>
            <a:ext cx="758569" cy="701099"/>
            <a:chOff x="0" y="0"/>
            <a:chExt cx="199788" cy="1846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9788" cy="184652"/>
            </a:xfrm>
            <a:custGeom>
              <a:avLst/>
              <a:gdLst/>
              <a:ahLst/>
              <a:cxnLst/>
              <a:rect l="l" t="t" r="r" b="b"/>
              <a:pathLst>
                <a:path w="199788" h="184652">
                  <a:moveTo>
                    <a:pt x="0" y="0"/>
                  </a:moveTo>
                  <a:lnTo>
                    <a:pt x="199788" y="0"/>
                  </a:lnTo>
                  <a:lnTo>
                    <a:pt x="199788" y="184652"/>
                  </a:lnTo>
                  <a:lnTo>
                    <a:pt x="0" y="184652"/>
                  </a:ln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16742" b="16742"/>
          <a:stretch>
            <a:fillRect/>
          </a:stretch>
        </p:blipFill>
        <p:spPr>
          <a:xfrm>
            <a:off x="10508562" y="2153853"/>
            <a:ext cx="6750738" cy="673538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413247"/>
            <a:ext cx="2440424" cy="47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766" dirty="0">
                <a:solidFill>
                  <a:srgbClr val="000000"/>
                </a:solidFill>
                <a:latin typeface="Open Sauce SemiBold"/>
              </a:rPr>
              <a:t>Les 2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2513503"/>
            <a:ext cx="6362700" cy="1069940"/>
            <a:chOff x="0" y="0"/>
            <a:chExt cx="858208" cy="199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58208" cy="199788"/>
            </a:xfrm>
            <a:custGeom>
              <a:avLst/>
              <a:gdLst/>
              <a:ahLst/>
              <a:cxnLst/>
              <a:rect l="l" t="t" r="r" b="b"/>
              <a:pathLst>
                <a:path w="858208" h="199788">
                  <a:moveTo>
                    <a:pt x="54646" y="0"/>
                  </a:moveTo>
                  <a:lnTo>
                    <a:pt x="803562" y="0"/>
                  </a:lnTo>
                  <a:cubicBezTo>
                    <a:pt x="833743" y="0"/>
                    <a:pt x="858208" y="24466"/>
                    <a:pt x="858208" y="54646"/>
                  </a:cubicBezTo>
                  <a:lnTo>
                    <a:pt x="858208" y="145142"/>
                  </a:lnTo>
                  <a:cubicBezTo>
                    <a:pt x="858208" y="159635"/>
                    <a:pt x="852451" y="173534"/>
                    <a:pt x="842203" y="183782"/>
                  </a:cubicBezTo>
                  <a:cubicBezTo>
                    <a:pt x="831955" y="194030"/>
                    <a:pt x="818055" y="199788"/>
                    <a:pt x="803562" y="199788"/>
                  </a:cubicBezTo>
                  <a:lnTo>
                    <a:pt x="54646" y="199788"/>
                  </a:lnTo>
                  <a:cubicBezTo>
                    <a:pt x="24466" y="199788"/>
                    <a:pt x="0" y="175322"/>
                    <a:pt x="0" y="145142"/>
                  </a:cubicBezTo>
                  <a:lnTo>
                    <a:pt x="0" y="54646"/>
                  </a:lnTo>
                  <a:cubicBezTo>
                    <a:pt x="0" y="24466"/>
                    <a:pt x="24466" y="0"/>
                    <a:pt x="54646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2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10734" y="2813574"/>
            <a:ext cx="5102167" cy="469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3200" dirty="0" err="1">
                <a:solidFill>
                  <a:srgbClr val="FFFFFF"/>
                </a:solidFill>
                <a:latin typeface="Open Sauce SemiBold"/>
              </a:rPr>
              <a:t>Techniek</a:t>
            </a:r>
            <a:r>
              <a:rPr lang="en-US" sz="3200" dirty="0">
                <a:solidFill>
                  <a:srgbClr val="FFFFFF"/>
                </a:solidFill>
                <a:latin typeface="Open Sauce Semi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uce SemiBold"/>
              </a:rPr>
              <a:t>en</a:t>
            </a:r>
            <a:r>
              <a:rPr lang="en-US" sz="3200" dirty="0">
                <a:solidFill>
                  <a:srgbClr val="FFFFFF"/>
                </a:solidFill>
                <a:latin typeface="Open Sauce Semi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uce SemiBold"/>
              </a:rPr>
              <a:t>innovaties</a:t>
            </a:r>
            <a:endParaRPr lang="en-US" sz="3200" dirty="0">
              <a:solidFill>
                <a:srgbClr val="FFFFFF"/>
              </a:solidFill>
              <a:latin typeface="Open Sauce Semi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3883514"/>
            <a:ext cx="9083651" cy="5517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3557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0000"/>
                </a:solidFill>
                <a:latin typeface="Open Sans Light"/>
              </a:rPr>
              <a:t>Het runnen van een bedrijf is intensief en kan er soms voor zorgen dat je </a:t>
            </a:r>
            <a:r>
              <a:rPr lang="nl-NL" sz="2800" b="1" dirty="0">
                <a:solidFill>
                  <a:srgbClr val="000000"/>
                </a:solidFill>
                <a:latin typeface="Open Sans Light"/>
              </a:rPr>
              <a:t>oogkleppen</a:t>
            </a:r>
            <a:r>
              <a:rPr lang="nl-NL" sz="2800" dirty="0">
                <a:solidFill>
                  <a:srgbClr val="000000"/>
                </a:solidFill>
                <a:latin typeface="Open Sans Light"/>
              </a:rPr>
              <a:t> opzet.</a:t>
            </a:r>
          </a:p>
          <a:p>
            <a:pPr marL="457200" indent="-457200">
              <a:lnSpc>
                <a:spcPts val="3557"/>
              </a:lnSpc>
              <a:buFont typeface="Arial" panose="020B0604020202020204" pitchFamily="34" charset="0"/>
              <a:buChar char="•"/>
            </a:pPr>
            <a:endParaRPr lang="nl-NL" sz="2800" dirty="0">
              <a:solidFill>
                <a:srgbClr val="000000"/>
              </a:solidFill>
              <a:latin typeface="Open Sans Light"/>
            </a:endParaRPr>
          </a:p>
          <a:p>
            <a:pPr marL="457200" indent="-457200">
              <a:lnSpc>
                <a:spcPts val="3557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0000"/>
                </a:solidFill>
                <a:latin typeface="Open Sans Light"/>
              </a:rPr>
              <a:t>Als ondernemer ben je zo </a:t>
            </a:r>
            <a:r>
              <a:rPr lang="nl-NL" sz="2800" b="1" dirty="0">
                <a:solidFill>
                  <a:srgbClr val="000000"/>
                </a:solidFill>
                <a:latin typeface="Open Sans Light"/>
              </a:rPr>
              <a:t>druk</a:t>
            </a:r>
            <a:r>
              <a:rPr lang="nl-NL" sz="2800" dirty="0">
                <a:solidFill>
                  <a:srgbClr val="000000"/>
                </a:solidFill>
                <a:latin typeface="Open Sans Light"/>
              </a:rPr>
              <a:t> met de dagelijkse voorkomende bezigheden, dat je nauwelijks nog voorbij de muren van het eigen bedrijf kijkt. </a:t>
            </a:r>
          </a:p>
          <a:p>
            <a:pPr marL="457200" indent="-457200">
              <a:lnSpc>
                <a:spcPts val="3557"/>
              </a:lnSpc>
              <a:buFont typeface="Arial" panose="020B0604020202020204" pitchFamily="34" charset="0"/>
              <a:buChar char="•"/>
            </a:pPr>
            <a:endParaRPr lang="nl-NL" sz="2800" dirty="0">
              <a:solidFill>
                <a:srgbClr val="000000"/>
              </a:solidFill>
              <a:latin typeface="Open Sans Light"/>
            </a:endParaRPr>
          </a:p>
          <a:p>
            <a:pPr marL="457200" indent="-457200">
              <a:lnSpc>
                <a:spcPts val="3557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0000"/>
                </a:solidFill>
                <a:latin typeface="Open Sans Light"/>
              </a:rPr>
              <a:t>Maar als je toekomstbestendig wilt zijn, moeten er ook innovaties en nieuwe ideeën komen</a:t>
            </a:r>
            <a:r>
              <a:rPr lang="nl-NL" sz="2800" b="1" dirty="0">
                <a:solidFill>
                  <a:srgbClr val="000000"/>
                </a:solidFill>
                <a:latin typeface="Open Sans Light"/>
              </a:rPr>
              <a:t>. </a:t>
            </a:r>
          </a:p>
          <a:p>
            <a:pPr marL="457200" indent="-457200">
              <a:lnSpc>
                <a:spcPts val="3557"/>
              </a:lnSpc>
              <a:buFont typeface="Arial" panose="020B0604020202020204" pitchFamily="34" charset="0"/>
              <a:buChar char="•"/>
            </a:pPr>
            <a:endParaRPr lang="nl-NL" sz="2800" b="1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557"/>
              </a:lnSpc>
            </a:pPr>
            <a:r>
              <a:rPr lang="nl-NL" sz="2800" b="1" dirty="0">
                <a:solidFill>
                  <a:srgbClr val="000000"/>
                </a:solidFill>
                <a:latin typeface="Open Sans Light"/>
              </a:rPr>
              <a:t>Door te vernieuwen maak je je bedrijf steeds een beetje sterker. Zo kun je het gezond laten groeien!!</a:t>
            </a:r>
            <a:endParaRPr lang="en-US" sz="2800" b="1" dirty="0">
              <a:solidFill>
                <a:srgbClr val="000000"/>
              </a:solidFill>
              <a:latin typeface="Open Sans Ligh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27601"/>
            <a:ext cx="758569" cy="701099"/>
            <a:chOff x="0" y="0"/>
            <a:chExt cx="199788" cy="1846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9788" cy="184652"/>
            </a:xfrm>
            <a:custGeom>
              <a:avLst/>
              <a:gdLst/>
              <a:ahLst/>
              <a:cxnLst/>
              <a:rect l="l" t="t" r="r" b="b"/>
              <a:pathLst>
                <a:path w="199788" h="184652">
                  <a:moveTo>
                    <a:pt x="0" y="0"/>
                  </a:moveTo>
                  <a:lnTo>
                    <a:pt x="199788" y="0"/>
                  </a:lnTo>
                  <a:lnTo>
                    <a:pt x="199788" y="184652"/>
                  </a:lnTo>
                  <a:lnTo>
                    <a:pt x="0" y="184652"/>
                  </a:ln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8569" y="1871238"/>
            <a:ext cx="6588431" cy="6261480"/>
            <a:chOff x="0" y="0"/>
            <a:chExt cx="1735225" cy="16491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35225" cy="1649114"/>
            </a:xfrm>
            <a:custGeom>
              <a:avLst/>
              <a:gdLst/>
              <a:ahLst/>
              <a:cxnLst/>
              <a:rect l="l" t="t" r="r" b="b"/>
              <a:pathLst>
                <a:path w="1735225" h="1649114">
                  <a:moveTo>
                    <a:pt x="38778" y="0"/>
                  </a:moveTo>
                  <a:lnTo>
                    <a:pt x="1696447" y="0"/>
                  </a:lnTo>
                  <a:cubicBezTo>
                    <a:pt x="1706731" y="0"/>
                    <a:pt x="1716595" y="4085"/>
                    <a:pt x="1723867" y="11358"/>
                  </a:cubicBezTo>
                  <a:cubicBezTo>
                    <a:pt x="1731139" y="18630"/>
                    <a:pt x="1735225" y="28493"/>
                    <a:pt x="1735225" y="38778"/>
                  </a:cubicBezTo>
                  <a:lnTo>
                    <a:pt x="1735225" y="1610336"/>
                  </a:lnTo>
                  <a:cubicBezTo>
                    <a:pt x="1735225" y="1631753"/>
                    <a:pt x="1717863" y="1649114"/>
                    <a:pt x="1696447" y="1649114"/>
                  </a:cubicBezTo>
                  <a:lnTo>
                    <a:pt x="38778" y="1649114"/>
                  </a:lnTo>
                  <a:cubicBezTo>
                    <a:pt x="28493" y="1649114"/>
                    <a:pt x="18630" y="1645029"/>
                    <a:pt x="11358" y="1637756"/>
                  </a:cubicBezTo>
                  <a:cubicBezTo>
                    <a:pt x="4085" y="1630484"/>
                    <a:pt x="0" y="1620621"/>
                    <a:pt x="0" y="1610336"/>
                  </a:cubicBezTo>
                  <a:lnTo>
                    <a:pt x="0" y="38778"/>
                  </a:lnTo>
                  <a:cubicBezTo>
                    <a:pt x="0" y="28493"/>
                    <a:pt x="4085" y="18630"/>
                    <a:pt x="11358" y="11358"/>
                  </a:cubicBezTo>
                  <a:cubicBezTo>
                    <a:pt x="18630" y="4085"/>
                    <a:pt x="28493" y="0"/>
                    <a:pt x="38778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B4B4B4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413247"/>
            <a:ext cx="2440424" cy="47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766" dirty="0">
                <a:solidFill>
                  <a:srgbClr val="000000"/>
                </a:solidFill>
                <a:latin typeface="Open Sauce SemiBold"/>
              </a:rPr>
              <a:t>Les 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34749" y="2839737"/>
            <a:ext cx="4436071" cy="894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1"/>
              </a:lnSpc>
            </a:pPr>
            <a:r>
              <a:rPr lang="en-US" sz="5279" dirty="0" err="1">
                <a:solidFill>
                  <a:srgbClr val="FFBD59"/>
                </a:solidFill>
                <a:latin typeface="Open Sauce SemiBold"/>
              </a:rPr>
              <a:t>Opdracht</a:t>
            </a:r>
            <a:r>
              <a:rPr lang="en-US" sz="5279" dirty="0">
                <a:solidFill>
                  <a:srgbClr val="FFBD59"/>
                </a:solidFill>
                <a:latin typeface="Open Sauce SemiBold"/>
              </a:rPr>
              <a:t>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16446" y="4587000"/>
            <a:ext cx="5891515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2954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Open Sans Light"/>
              </a:rPr>
              <a:t>Waar</a:t>
            </a:r>
            <a:r>
              <a:rPr lang="en-US" sz="2800" b="1" dirty="0">
                <a:latin typeface="Open Sans Light"/>
              </a:rPr>
              <a:t> let je op, of wat doe je om </a:t>
            </a:r>
            <a:r>
              <a:rPr lang="en-US" sz="2800" b="1" dirty="0" err="1">
                <a:latin typeface="Open Sans Light"/>
              </a:rPr>
              <a:t>ervoor</a:t>
            </a:r>
            <a:r>
              <a:rPr lang="en-US" sz="2800" b="1" dirty="0">
                <a:latin typeface="Open Sans Light"/>
              </a:rPr>
              <a:t> </a:t>
            </a:r>
            <a:r>
              <a:rPr lang="en-US" sz="2800" b="1" dirty="0" err="1">
                <a:latin typeface="Open Sans Light"/>
              </a:rPr>
              <a:t>te</a:t>
            </a:r>
            <a:r>
              <a:rPr lang="en-US" sz="2800" b="1" dirty="0">
                <a:latin typeface="Open Sans Light"/>
              </a:rPr>
              <a:t> </a:t>
            </a:r>
            <a:r>
              <a:rPr lang="en-US" sz="2800" b="1" dirty="0" err="1">
                <a:latin typeface="Open Sans Light"/>
              </a:rPr>
              <a:t>zorgen</a:t>
            </a:r>
            <a:r>
              <a:rPr lang="en-US" sz="2800" b="1" dirty="0">
                <a:latin typeface="Open Sans Light"/>
              </a:rPr>
              <a:t> </a:t>
            </a:r>
            <a:r>
              <a:rPr lang="en-US" sz="2800" b="1" dirty="0" err="1">
                <a:latin typeface="Open Sans Light"/>
              </a:rPr>
              <a:t>dat</a:t>
            </a:r>
            <a:r>
              <a:rPr lang="en-US" sz="2800" b="1" dirty="0">
                <a:latin typeface="Open Sans Light"/>
              </a:rPr>
              <a:t> je </a:t>
            </a:r>
            <a:r>
              <a:rPr lang="en-US" sz="2800" b="1" dirty="0" err="1">
                <a:latin typeface="Open Sans Light"/>
              </a:rPr>
              <a:t>bedrijf</a:t>
            </a:r>
            <a:r>
              <a:rPr lang="en-US" sz="2800" b="1" dirty="0">
                <a:latin typeface="Open Sans Light"/>
              </a:rPr>
              <a:t> </a:t>
            </a:r>
            <a:r>
              <a:rPr lang="en-US" sz="2800" b="1" dirty="0" err="1">
                <a:latin typeface="Open Sans Light"/>
              </a:rPr>
              <a:t>kan</a:t>
            </a:r>
            <a:r>
              <a:rPr lang="en-US" sz="2800" b="1" dirty="0">
                <a:latin typeface="Open Sans Light"/>
              </a:rPr>
              <a:t> </a:t>
            </a:r>
            <a:r>
              <a:rPr lang="en-US" sz="2800" b="1" dirty="0" err="1">
                <a:latin typeface="Open Sans Light"/>
              </a:rPr>
              <a:t>innoveren</a:t>
            </a:r>
            <a:r>
              <a:rPr lang="en-US" sz="2800" b="1" dirty="0">
                <a:latin typeface="Open Sans Light"/>
              </a:rPr>
              <a:t>?</a:t>
            </a:r>
          </a:p>
          <a:p>
            <a:pPr marL="457200" indent="-457200">
              <a:lnSpc>
                <a:spcPts val="2954"/>
              </a:lnSpc>
              <a:buFont typeface="Arial" panose="020B0604020202020204" pitchFamily="34" charset="0"/>
              <a:buChar char="•"/>
            </a:pPr>
            <a:endParaRPr lang="en-US" sz="2800" b="1" dirty="0">
              <a:latin typeface="Open Sans Light"/>
            </a:endParaRPr>
          </a:p>
          <a:p>
            <a:pPr marL="457200" indent="-457200">
              <a:lnSpc>
                <a:spcPts val="2954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Open Sans Light"/>
              </a:rPr>
              <a:t>Tweetallen</a:t>
            </a:r>
            <a:r>
              <a:rPr lang="en-US" sz="2800" b="1" dirty="0">
                <a:latin typeface="Open Sans Light"/>
              </a:rPr>
              <a:t> </a:t>
            </a:r>
          </a:p>
          <a:p>
            <a:pPr marL="457200" indent="-457200">
              <a:lnSpc>
                <a:spcPts val="2954"/>
              </a:lnSpc>
              <a:buFont typeface="Arial" panose="020B0604020202020204" pitchFamily="34" charset="0"/>
              <a:buChar char="•"/>
            </a:pPr>
            <a:endParaRPr lang="en-US" sz="2800" b="1" dirty="0">
              <a:latin typeface="Open Sans Light"/>
            </a:endParaRPr>
          </a:p>
          <a:p>
            <a:pPr marL="457200" indent="-457200">
              <a:lnSpc>
                <a:spcPts val="2954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Open Sans Light"/>
              </a:rPr>
              <a:t>10 min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FFF7429-E100-E2A8-B273-8E8426697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8585496" y="1713403"/>
            <a:ext cx="8092057" cy="648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19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4820" b="16314"/>
          <a:stretch>
            <a:fillRect/>
          </a:stretch>
        </p:blipFill>
        <p:spPr>
          <a:xfrm>
            <a:off x="0" y="2968309"/>
            <a:ext cx="18288000" cy="595953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6086" y="2968309"/>
            <a:ext cx="13201914" cy="5959539"/>
            <a:chOff x="0" y="0"/>
            <a:chExt cx="3477047" cy="15695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7047" cy="1569591"/>
            </a:xfrm>
            <a:custGeom>
              <a:avLst/>
              <a:gdLst/>
              <a:ahLst/>
              <a:cxnLst/>
              <a:rect l="l" t="t" r="r" b="b"/>
              <a:pathLst>
                <a:path w="3477047" h="1569591">
                  <a:moveTo>
                    <a:pt x="0" y="0"/>
                  </a:moveTo>
                  <a:lnTo>
                    <a:pt x="3477047" y="0"/>
                  </a:lnTo>
                  <a:lnTo>
                    <a:pt x="3477047" y="1569591"/>
                  </a:lnTo>
                  <a:lnTo>
                    <a:pt x="0" y="1569591"/>
                  </a:lnTo>
                  <a:close/>
                </a:path>
              </a:pathLst>
            </a:custGeom>
            <a:solidFill>
              <a:srgbClr val="FFBD59">
                <a:alpha val="8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27601"/>
            <a:ext cx="758569" cy="701099"/>
            <a:chOff x="0" y="0"/>
            <a:chExt cx="199788" cy="1846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9788" cy="184652"/>
            </a:xfrm>
            <a:custGeom>
              <a:avLst/>
              <a:gdLst/>
              <a:ahLst/>
              <a:cxnLst/>
              <a:rect l="l" t="t" r="r" b="b"/>
              <a:pathLst>
                <a:path w="199788" h="184652">
                  <a:moveTo>
                    <a:pt x="0" y="0"/>
                  </a:moveTo>
                  <a:lnTo>
                    <a:pt x="199788" y="0"/>
                  </a:lnTo>
                  <a:lnTo>
                    <a:pt x="199788" y="184652"/>
                  </a:lnTo>
                  <a:lnTo>
                    <a:pt x="0" y="184652"/>
                  </a:ln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779060" y="1007317"/>
            <a:ext cx="12712140" cy="181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91"/>
              </a:lnSpc>
            </a:pPr>
            <a:r>
              <a:rPr lang="en-US" sz="4800" dirty="0">
                <a:solidFill>
                  <a:srgbClr val="000000"/>
                </a:solidFill>
                <a:latin typeface="Open Sauce SemiBold"/>
              </a:rPr>
              <a:t>6 tips om je </a:t>
            </a:r>
            <a:r>
              <a:rPr lang="en-US" sz="4800" dirty="0" err="1">
                <a:solidFill>
                  <a:srgbClr val="000000"/>
                </a:solidFill>
                <a:latin typeface="Open Sauce SemiBold"/>
              </a:rPr>
              <a:t>innovaties</a:t>
            </a:r>
            <a:r>
              <a:rPr lang="en-US" sz="4800" dirty="0">
                <a:solidFill>
                  <a:srgbClr val="000000"/>
                </a:solidFill>
                <a:latin typeface="Open Sauce SemiBold"/>
              </a:rPr>
              <a:t> tot </a:t>
            </a:r>
            <a:r>
              <a:rPr lang="en-US" sz="4800" dirty="0" err="1">
                <a:solidFill>
                  <a:srgbClr val="000000"/>
                </a:solidFill>
                <a:latin typeface="Open Sauce SemiBold"/>
              </a:rPr>
              <a:t>een</a:t>
            </a:r>
            <a:r>
              <a:rPr lang="en-US" sz="4800" dirty="0">
                <a:solidFill>
                  <a:srgbClr val="000000"/>
                </a:solidFill>
                <a:latin typeface="Open Sauce Semi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Open Sauce SemiBold"/>
              </a:rPr>
              <a:t>succes</a:t>
            </a:r>
            <a:r>
              <a:rPr lang="en-US" sz="4800" dirty="0">
                <a:solidFill>
                  <a:srgbClr val="000000"/>
                </a:solidFill>
                <a:latin typeface="Open Sauce Semi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Open Sauce SemiBold"/>
              </a:rPr>
              <a:t>te</a:t>
            </a:r>
            <a:r>
              <a:rPr lang="en-US" sz="4800" dirty="0">
                <a:solidFill>
                  <a:srgbClr val="000000"/>
                </a:solidFill>
                <a:latin typeface="Open Sauce Semi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Open Sauce SemiBold"/>
              </a:rPr>
              <a:t>maken</a:t>
            </a:r>
            <a:r>
              <a:rPr lang="en-US" sz="4800" dirty="0">
                <a:solidFill>
                  <a:srgbClr val="000000"/>
                </a:solidFill>
                <a:latin typeface="Open Sauce SemiBold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04460" y="4836824"/>
            <a:ext cx="9803304" cy="3308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950" indent="-742950">
              <a:lnSpc>
                <a:spcPts val="4336"/>
              </a:lnSpc>
              <a:buFont typeface="+mj-lt"/>
              <a:buAutoNum type="arabicPeriod"/>
            </a:pPr>
            <a:r>
              <a:rPr lang="en-US" sz="4000" dirty="0" err="1">
                <a:latin typeface="Open Sans Light"/>
              </a:rPr>
              <a:t>Zet</a:t>
            </a:r>
            <a:r>
              <a:rPr lang="en-US" sz="4000" dirty="0">
                <a:latin typeface="Open Sans Light"/>
              </a:rPr>
              <a:t> je </a:t>
            </a:r>
            <a:r>
              <a:rPr lang="en-US" sz="4000" dirty="0" err="1">
                <a:latin typeface="Open Sans Light"/>
              </a:rPr>
              <a:t>oogkleppen</a:t>
            </a:r>
            <a:r>
              <a:rPr lang="en-US" sz="4000" dirty="0">
                <a:latin typeface="Open Sans Light"/>
              </a:rPr>
              <a:t> </a:t>
            </a:r>
            <a:r>
              <a:rPr lang="en-US" sz="4000" dirty="0" err="1">
                <a:latin typeface="Open Sans Light"/>
              </a:rPr>
              <a:t>af</a:t>
            </a:r>
            <a:endParaRPr lang="en-US" sz="4000" dirty="0">
              <a:latin typeface="Open Sans Light"/>
            </a:endParaRPr>
          </a:p>
          <a:p>
            <a:pPr marL="742950" indent="-742950">
              <a:lnSpc>
                <a:spcPts val="4336"/>
              </a:lnSpc>
              <a:buFont typeface="+mj-lt"/>
              <a:buAutoNum type="arabicPeriod"/>
            </a:pPr>
            <a:r>
              <a:rPr lang="en-US" sz="4000" dirty="0" err="1">
                <a:latin typeface="Open Sans Light"/>
              </a:rPr>
              <a:t>Forceer</a:t>
            </a:r>
            <a:r>
              <a:rPr lang="en-US" sz="4000" dirty="0">
                <a:latin typeface="Open Sans Light"/>
              </a:rPr>
              <a:t> het </a:t>
            </a:r>
            <a:r>
              <a:rPr lang="en-US" sz="4000" dirty="0" err="1">
                <a:latin typeface="Open Sans Light"/>
              </a:rPr>
              <a:t>niet</a:t>
            </a:r>
            <a:endParaRPr lang="en-US" sz="4000" dirty="0">
              <a:latin typeface="Open Sans Light"/>
            </a:endParaRPr>
          </a:p>
          <a:p>
            <a:pPr marL="742950" indent="-742950">
              <a:lnSpc>
                <a:spcPts val="4336"/>
              </a:lnSpc>
              <a:buFont typeface="+mj-lt"/>
              <a:buAutoNum type="arabicPeriod"/>
            </a:pPr>
            <a:r>
              <a:rPr lang="en-US" sz="4000" dirty="0" err="1">
                <a:latin typeface="Open Sans Light"/>
              </a:rPr>
              <a:t>Formuleer</a:t>
            </a:r>
            <a:r>
              <a:rPr lang="en-US" sz="4000" dirty="0">
                <a:latin typeface="Open Sans Light"/>
              </a:rPr>
              <a:t> je </a:t>
            </a:r>
            <a:r>
              <a:rPr lang="en-US" sz="4000" dirty="0" err="1">
                <a:latin typeface="Open Sans Light"/>
              </a:rPr>
              <a:t>visie</a:t>
            </a:r>
            <a:endParaRPr lang="en-US" sz="4000" dirty="0">
              <a:latin typeface="Open Sans Light"/>
            </a:endParaRPr>
          </a:p>
          <a:p>
            <a:pPr marL="742950" indent="-742950">
              <a:lnSpc>
                <a:spcPts val="4336"/>
              </a:lnSpc>
              <a:buFont typeface="+mj-lt"/>
              <a:buAutoNum type="arabicPeriod"/>
            </a:pPr>
            <a:r>
              <a:rPr lang="en-US" sz="4000" dirty="0" err="1">
                <a:latin typeface="Open Sans Light"/>
              </a:rPr>
              <a:t>Concretiseer</a:t>
            </a:r>
            <a:r>
              <a:rPr lang="en-US" sz="4000" dirty="0">
                <a:latin typeface="Open Sans Light"/>
              </a:rPr>
              <a:t> met </a:t>
            </a:r>
            <a:r>
              <a:rPr lang="en-US" sz="4000" dirty="0" err="1">
                <a:latin typeface="Open Sans Light"/>
              </a:rPr>
              <a:t>getallen</a:t>
            </a:r>
            <a:endParaRPr lang="en-US" sz="4000" dirty="0">
              <a:latin typeface="Open Sans Light"/>
            </a:endParaRPr>
          </a:p>
          <a:p>
            <a:pPr marL="742950" indent="-742950">
              <a:lnSpc>
                <a:spcPts val="4336"/>
              </a:lnSpc>
              <a:buFont typeface="+mj-lt"/>
              <a:buAutoNum type="arabicPeriod"/>
            </a:pPr>
            <a:r>
              <a:rPr lang="en-US" sz="4000" dirty="0" err="1">
                <a:latin typeface="Open Sans Light"/>
              </a:rPr>
              <a:t>Innoveer</a:t>
            </a:r>
            <a:r>
              <a:rPr lang="en-US" sz="4000" dirty="0">
                <a:latin typeface="Open Sans Light"/>
              </a:rPr>
              <a:t> </a:t>
            </a:r>
            <a:r>
              <a:rPr lang="en-US" sz="4000" dirty="0" err="1">
                <a:latin typeface="Open Sans Light"/>
              </a:rPr>
              <a:t>als</a:t>
            </a:r>
            <a:r>
              <a:rPr lang="en-US" sz="4000" dirty="0">
                <a:latin typeface="Open Sans Light"/>
              </a:rPr>
              <a:t> de </a:t>
            </a:r>
            <a:r>
              <a:rPr lang="en-US" sz="4000" dirty="0" err="1">
                <a:latin typeface="Open Sans Light"/>
              </a:rPr>
              <a:t>groei</a:t>
            </a:r>
            <a:r>
              <a:rPr lang="en-US" sz="4000" dirty="0">
                <a:latin typeface="Open Sans Light"/>
              </a:rPr>
              <a:t> </a:t>
            </a:r>
            <a:r>
              <a:rPr lang="en-US" sz="4000" dirty="0" err="1">
                <a:latin typeface="Open Sans Light"/>
              </a:rPr>
              <a:t>afvlakt</a:t>
            </a:r>
            <a:endParaRPr lang="en-US" sz="4000" dirty="0">
              <a:latin typeface="Open Sans Light"/>
            </a:endParaRPr>
          </a:p>
          <a:p>
            <a:pPr marL="742950" indent="-742950">
              <a:lnSpc>
                <a:spcPts val="4336"/>
              </a:lnSpc>
              <a:buFont typeface="+mj-lt"/>
              <a:buAutoNum type="arabicPeriod"/>
            </a:pPr>
            <a:r>
              <a:rPr lang="en-US" sz="4000" dirty="0">
                <a:latin typeface="Open Sans Light"/>
              </a:rPr>
              <a:t>Wees </a:t>
            </a:r>
            <a:r>
              <a:rPr lang="en-US" sz="4000" dirty="0" err="1">
                <a:latin typeface="Open Sans Light"/>
              </a:rPr>
              <a:t>geduldig</a:t>
            </a:r>
            <a:endParaRPr lang="en-US" sz="4000" dirty="0">
              <a:latin typeface="Open Sans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413247"/>
            <a:ext cx="2440424" cy="47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766" dirty="0">
                <a:solidFill>
                  <a:srgbClr val="000000"/>
                </a:solidFill>
                <a:latin typeface="Open Sauce SemiBold"/>
              </a:rPr>
              <a:t>Les 2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2" b="12472"/>
          <a:stretch/>
        </p:blipFill>
        <p:spPr>
          <a:xfrm>
            <a:off x="0" y="2959924"/>
            <a:ext cx="18288000" cy="595953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525000" y="2959924"/>
            <a:ext cx="8763000" cy="5959539"/>
            <a:chOff x="0" y="0"/>
            <a:chExt cx="3477047" cy="15695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7047" cy="1569591"/>
            </a:xfrm>
            <a:custGeom>
              <a:avLst/>
              <a:gdLst/>
              <a:ahLst/>
              <a:cxnLst/>
              <a:rect l="l" t="t" r="r" b="b"/>
              <a:pathLst>
                <a:path w="3477047" h="1569591">
                  <a:moveTo>
                    <a:pt x="0" y="0"/>
                  </a:moveTo>
                  <a:lnTo>
                    <a:pt x="3477047" y="0"/>
                  </a:lnTo>
                  <a:lnTo>
                    <a:pt x="3477047" y="1569591"/>
                  </a:lnTo>
                  <a:lnTo>
                    <a:pt x="0" y="1569591"/>
                  </a:lnTo>
                  <a:close/>
                </a:path>
              </a:pathLst>
            </a:custGeom>
            <a:solidFill>
              <a:srgbClr val="FFBD59">
                <a:alpha val="8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27601"/>
            <a:ext cx="758569" cy="701099"/>
            <a:chOff x="0" y="0"/>
            <a:chExt cx="199788" cy="1846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9788" cy="184652"/>
            </a:xfrm>
            <a:custGeom>
              <a:avLst/>
              <a:gdLst/>
              <a:ahLst/>
              <a:cxnLst/>
              <a:rect l="l" t="t" r="r" b="b"/>
              <a:pathLst>
                <a:path w="199788" h="184652">
                  <a:moveTo>
                    <a:pt x="0" y="0"/>
                  </a:moveTo>
                  <a:lnTo>
                    <a:pt x="199788" y="0"/>
                  </a:lnTo>
                  <a:lnTo>
                    <a:pt x="199788" y="184652"/>
                  </a:lnTo>
                  <a:lnTo>
                    <a:pt x="0" y="184652"/>
                  </a:ln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525000" y="1956291"/>
            <a:ext cx="8458200" cy="853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91"/>
              </a:lnSpc>
            </a:pPr>
            <a:r>
              <a:rPr lang="en-US" sz="4800" dirty="0" err="1">
                <a:solidFill>
                  <a:srgbClr val="000000"/>
                </a:solidFill>
                <a:latin typeface="Open Sauce SemiBold"/>
              </a:rPr>
              <a:t>Zet</a:t>
            </a:r>
            <a:r>
              <a:rPr lang="en-US" sz="4800" dirty="0">
                <a:solidFill>
                  <a:srgbClr val="000000"/>
                </a:solidFill>
                <a:latin typeface="Open Sauce SemiBold"/>
              </a:rPr>
              <a:t> je </a:t>
            </a:r>
            <a:r>
              <a:rPr lang="en-US" sz="4800" dirty="0" err="1">
                <a:solidFill>
                  <a:srgbClr val="000000"/>
                </a:solidFill>
                <a:latin typeface="Open Sauce SemiBold"/>
              </a:rPr>
              <a:t>oogkleppen</a:t>
            </a:r>
            <a:r>
              <a:rPr lang="en-US" sz="4800" dirty="0">
                <a:solidFill>
                  <a:srgbClr val="000000"/>
                </a:solidFill>
                <a:latin typeface="Open Sauce Semi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Open Sauce SemiBold"/>
              </a:rPr>
              <a:t>af</a:t>
            </a:r>
            <a:endParaRPr lang="en-US" sz="4800" dirty="0">
              <a:solidFill>
                <a:srgbClr val="000000"/>
              </a:solidFill>
              <a:latin typeface="Open Sauce Semi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349440" y="4897663"/>
            <a:ext cx="7633760" cy="3329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336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latin typeface="Open Sans Light"/>
              </a:rPr>
              <a:t>Hou je </a:t>
            </a:r>
            <a:r>
              <a:rPr lang="en-US" sz="4800" dirty="0" err="1">
                <a:latin typeface="Open Sans Light"/>
              </a:rPr>
              <a:t>markt</a:t>
            </a:r>
            <a:r>
              <a:rPr lang="en-US" sz="4800" dirty="0">
                <a:latin typeface="Open Sans Light"/>
              </a:rPr>
              <a:t> in de </a:t>
            </a:r>
            <a:r>
              <a:rPr lang="en-US" sz="4800" dirty="0" err="1">
                <a:latin typeface="Open Sans Light"/>
              </a:rPr>
              <a:t>gaten</a:t>
            </a:r>
            <a:endParaRPr lang="en-US" sz="4800" dirty="0">
              <a:latin typeface="Open Sans Light"/>
            </a:endParaRPr>
          </a:p>
          <a:p>
            <a:pPr marL="457200" indent="-457200">
              <a:lnSpc>
                <a:spcPts val="4336"/>
              </a:lnSpc>
              <a:buFont typeface="Arial" panose="020B0604020202020204" pitchFamily="34" charset="0"/>
              <a:buChar char="•"/>
            </a:pPr>
            <a:endParaRPr lang="en-US" sz="4800" dirty="0">
              <a:latin typeface="Open Sans Light"/>
            </a:endParaRPr>
          </a:p>
          <a:p>
            <a:pPr marL="457200" indent="-457200">
              <a:lnSpc>
                <a:spcPts val="4336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latin typeface="Open Sans Light"/>
              </a:rPr>
              <a:t>Weet wat er </a:t>
            </a:r>
            <a:r>
              <a:rPr lang="en-US" sz="4800" dirty="0" err="1">
                <a:latin typeface="Open Sans Light"/>
              </a:rPr>
              <a:t>speelt</a:t>
            </a:r>
            <a:endParaRPr lang="en-US" sz="4800" dirty="0">
              <a:latin typeface="Open Sans Light"/>
            </a:endParaRPr>
          </a:p>
          <a:p>
            <a:pPr marL="457200" indent="-457200">
              <a:lnSpc>
                <a:spcPts val="4336"/>
              </a:lnSpc>
              <a:buFont typeface="Arial" panose="020B0604020202020204" pitchFamily="34" charset="0"/>
              <a:buChar char="•"/>
            </a:pPr>
            <a:endParaRPr lang="en-US" sz="4800" dirty="0">
              <a:latin typeface="Open Sans Light"/>
            </a:endParaRPr>
          </a:p>
          <a:p>
            <a:pPr marL="457200" indent="-457200">
              <a:lnSpc>
                <a:spcPts val="4336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latin typeface="Open Sans Light"/>
              </a:rPr>
              <a:t>Wat </a:t>
            </a:r>
            <a:r>
              <a:rPr lang="en-US" sz="4800" dirty="0" err="1">
                <a:latin typeface="Open Sans Light"/>
              </a:rPr>
              <a:t>zijn</a:t>
            </a:r>
            <a:r>
              <a:rPr lang="en-US" sz="4800" dirty="0">
                <a:latin typeface="Open Sans Light"/>
              </a:rPr>
              <a:t> (</a:t>
            </a:r>
            <a:r>
              <a:rPr lang="en-US" sz="4800" dirty="0" err="1">
                <a:latin typeface="Open Sans Light"/>
              </a:rPr>
              <a:t>toekomstige</a:t>
            </a:r>
            <a:r>
              <a:rPr lang="en-US" sz="4800" dirty="0">
                <a:latin typeface="Open Sans Light"/>
              </a:rPr>
              <a:t>) </a:t>
            </a:r>
            <a:r>
              <a:rPr lang="en-US" sz="4800" dirty="0" err="1">
                <a:latin typeface="Open Sans Light"/>
              </a:rPr>
              <a:t>problemen</a:t>
            </a:r>
            <a:r>
              <a:rPr lang="en-US" sz="4800" dirty="0">
                <a:latin typeface="Open Sans Light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413247"/>
            <a:ext cx="2440424" cy="47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766" dirty="0">
                <a:solidFill>
                  <a:srgbClr val="000000"/>
                </a:solidFill>
                <a:latin typeface="Open Sauce SemiBold"/>
              </a:rPr>
              <a:t>Les 2 </a:t>
            </a:r>
          </a:p>
        </p:txBody>
      </p:sp>
    </p:spTree>
    <p:extLst>
      <p:ext uri="{BB962C8B-B14F-4D97-AF65-F5344CB8AC3E}">
        <p14:creationId xmlns:p14="http://schemas.microsoft.com/office/powerpoint/2010/main" val="2487660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5636" b="25636"/>
          <a:stretch/>
        </p:blipFill>
        <p:spPr>
          <a:xfrm>
            <a:off x="0" y="2959924"/>
            <a:ext cx="18288000" cy="595953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525000" y="2959924"/>
            <a:ext cx="8763000" cy="5959539"/>
            <a:chOff x="0" y="0"/>
            <a:chExt cx="3477047" cy="15695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7047" cy="1569591"/>
            </a:xfrm>
            <a:custGeom>
              <a:avLst/>
              <a:gdLst/>
              <a:ahLst/>
              <a:cxnLst/>
              <a:rect l="l" t="t" r="r" b="b"/>
              <a:pathLst>
                <a:path w="3477047" h="1569591">
                  <a:moveTo>
                    <a:pt x="0" y="0"/>
                  </a:moveTo>
                  <a:lnTo>
                    <a:pt x="3477047" y="0"/>
                  </a:lnTo>
                  <a:lnTo>
                    <a:pt x="3477047" y="1569591"/>
                  </a:lnTo>
                  <a:lnTo>
                    <a:pt x="0" y="1569591"/>
                  </a:lnTo>
                  <a:close/>
                </a:path>
              </a:pathLst>
            </a:custGeom>
            <a:solidFill>
              <a:srgbClr val="FFBD59">
                <a:alpha val="8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27601"/>
            <a:ext cx="758569" cy="701099"/>
            <a:chOff x="0" y="0"/>
            <a:chExt cx="199788" cy="1846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9788" cy="184652"/>
            </a:xfrm>
            <a:custGeom>
              <a:avLst/>
              <a:gdLst/>
              <a:ahLst/>
              <a:cxnLst/>
              <a:rect l="l" t="t" r="r" b="b"/>
              <a:pathLst>
                <a:path w="199788" h="184652">
                  <a:moveTo>
                    <a:pt x="0" y="0"/>
                  </a:moveTo>
                  <a:lnTo>
                    <a:pt x="199788" y="0"/>
                  </a:lnTo>
                  <a:lnTo>
                    <a:pt x="199788" y="184652"/>
                  </a:lnTo>
                  <a:lnTo>
                    <a:pt x="0" y="184652"/>
                  </a:ln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525000" y="1956291"/>
            <a:ext cx="8458200" cy="853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91"/>
              </a:lnSpc>
            </a:pPr>
            <a:r>
              <a:rPr lang="en-US" sz="4800" dirty="0" err="1">
                <a:solidFill>
                  <a:srgbClr val="000000"/>
                </a:solidFill>
                <a:latin typeface="Open Sauce SemiBold"/>
              </a:rPr>
              <a:t>Forceer</a:t>
            </a:r>
            <a:r>
              <a:rPr lang="en-US" sz="4800" dirty="0">
                <a:solidFill>
                  <a:srgbClr val="000000"/>
                </a:solidFill>
                <a:latin typeface="Open Sauce SemiBold"/>
              </a:rPr>
              <a:t> het </a:t>
            </a:r>
            <a:r>
              <a:rPr lang="en-US" sz="4800" dirty="0" err="1">
                <a:solidFill>
                  <a:srgbClr val="000000"/>
                </a:solidFill>
                <a:latin typeface="Open Sauce SemiBold"/>
              </a:rPr>
              <a:t>niet</a:t>
            </a:r>
            <a:endParaRPr lang="en-US" sz="4800" dirty="0">
              <a:solidFill>
                <a:srgbClr val="000000"/>
              </a:solidFill>
              <a:latin typeface="Open Sauce Semi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349440" y="4105464"/>
            <a:ext cx="7633760" cy="388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336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latin typeface="Open Sans Light"/>
              </a:rPr>
              <a:t>Innovatie</a:t>
            </a:r>
            <a:r>
              <a:rPr lang="en-US" sz="4800" dirty="0">
                <a:latin typeface="Open Sans Light"/>
              </a:rPr>
              <a:t> </a:t>
            </a:r>
            <a:r>
              <a:rPr lang="en-US" sz="4800" dirty="0" err="1">
                <a:latin typeface="Open Sans Light"/>
              </a:rPr>
              <a:t>momenten</a:t>
            </a:r>
            <a:r>
              <a:rPr lang="en-US" sz="4800" dirty="0">
                <a:latin typeface="Open Sans Light"/>
              </a:rPr>
              <a:t> </a:t>
            </a:r>
            <a:r>
              <a:rPr lang="en-US" sz="4800" dirty="0" err="1">
                <a:latin typeface="Open Sans Light"/>
              </a:rPr>
              <a:t>komen</a:t>
            </a:r>
            <a:r>
              <a:rPr lang="en-US" sz="4800" dirty="0">
                <a:latin typeface="Open Sans Light"/>
              </a:rPr>
              <a:t> er </a:t>
            </a:r>
            <a:r>
              <a:rPr lang="en-US" sz="4800" dirty="0" err="1">
                <a:latin typeface="Open Sans Light"/>
              </a:rPr>
              <a:t>niet</a:t>
            </a:r>
            <a:r>
              <a:rPr lang="en-US" sz="4800" dirty="0">
                <a:latin typeface="Open Sans Light"/>
              </a:rPr>
              <a:t> </a:t>
            </a:r>
            <a:r>
              <a:rPr lang="en-US" sz="4800" dirty="0" err="1">
                <a:latin typeface="Open Sans Light"/>
              </a:rPr>
              <a:t>snel</a:t>
            </a:r>
            <a:r>
              <a:rPr lang="en-US" sz="4800" dirty="0">
                <a:latin typeface="Open Sans Light"/>
              </a:rPr>
              <a:t> </a:t>
            </a:r>
            <a:r>
              <a:rPr lang="en-US" sz="4800" dirty="0" err="1">
                <a:latin typeface="Open Sans Light"/>
              </a:rPr>
              <a:t>als</a:t>
            </a:r>
            <a:r>
              <a:rPr lang="en-US" sz="4800" dirty="0">
                <a:latin typeface="Open Sans Light"/>
              </a:rPr>
              <a:t> je er </a:t>
            </a:r>
            <a:r>
              <a:rPr lang="en-US" sz="4800" dirty="0" err="1">
                <a:latin typeface="Open Sans Light"/>
              </a:rPr>
              <a:t>echt</a:t>
            </a:r>
            <a:r>
              <a:rPr lang="en-US" sz="4800" dirty="0">
                <a:latin typeface="Open Sans Light"/>
              </a:rPr>
              <a:t> </a:t>
            </a:r>
            <a:r>
              <a:rPr lang="en-US" sz="4800" dirty="0" err="1">
                <a:latin typeface="Open Sans Light"/>
              </a:rPr>
              <a:t>voor</a:t>
            </a:r>
            <a:r>
              <a:rPr lang="en-US" sz="4800" dirty="0">
                <a:latin typeface="Open Sans Light"/>
              </a:rPr>
              <a:t> zit.</a:t>
            </a:r>
          </a:p>
          <a:p>
            <a:pPr marL="457200" indent="-457200">
              <a:lnSpc>
                <a:spcPts val="4336"/>
              </a:lnSpc>
              <a:buFont typeface="Arial" panose="020B0604020202020204" pitchFamily="34" charset="0"/>
              <a:buChar char="•"/>
            </a:pPr>
            <a:endParaRPr lang="en-US" sz="4800" dirty="0">
              <a:latin typeface="Open Sans Light"/>
            </a:endParaRPr>
          </a:p>
          <a:p>
            <a:pPr marL="457200" indent="-457200">
              <a:lnSpc>
                <a:spcPts val="4336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latin typeface="Open Sans Light"/>
              </a:rPr>
              <a:t>Een</a:t>
            </a:r>
            <a:r>
              <a:rPr lang="en-US" sz="4800" dirty="0">
                <a:latin typeface="Open Sans Light"/>
              </a:rPr>
              <a:t> </a:t>
            </a:r>
            <a:r>
              <a:rPr lang="en-US" sz="4800" dirty="0" err="1">
                <a:latin typeface="Open Sans Light"/>
              </a:rPr>
              <a:t>rustig</a:t>
            </a:r>
            <a:r>
              <a:rPr lang="en-US" sz="4800" dirty="0">
                <a:latin typeface="Open Sans Light"/>
              </a:rPr>
              <a:t> </a:t>
            </a:r>
            <a:r>
              <a:rPr lang="en-US" sz="4800" dirty="0" err="1">
                <a:latin typeface="Open Sans Light"/>
              </a:rPr>
              <a:t>hoofd</a:t>
            </a:r>
            <a:r>
              <a:rPr lang="en-US" sz="4800" dirty="0">
                <a:latin typeface="Open Sans Light"/>
              </a:rPr>
              <a:t>, is de basis </a:t>
            </a:r>
            <a:r>
              <a:rPr lang="en-US" sz="4800" dirty="0" err="1">
                <a:latin typeface="Open Sans Light"/>
              </a:rPr>
              <a:t>voor</a:t>
            </a:r>
            <a:r>
              <a:rPr lang="en-US" sz="4800" dirty="0">
                <a:latin typeface="Open Sans Light"/>
              </a:rPr>
              <a:t> </a:t>
            </a:r>
            <a:r>
              <a:rPr lang="en-US" sz="4800" dirty="0" err="1">
                <a:latin typeface="Open Sans Light"/>
              </a:rPr>
              <a:t>een</a:t>
            </a:r>
            <a:r>
              <a:rPr lang="en-US" sz="4800" dirty="0">
                <a:latin typeface="Open Sans Light"/>
              </a:rPr>
              <a:t> </a:t>
            </a:r>
            <a:r>
              <a:rPr lang="en-US" sz="4800" dirty="0" err="1">
                <a:latin typeface="Open Sans Light"/>
              </a:rPr>
              <a:t>goede</a:t>
            </a:r>
            <a:r>
              <a:rPr lang="en-US" sz="4800" dirty="0">
                <a:latin typeface="Open Sans Light"/>
              </a:rPr>
              <a:t> </a:t>
            </a:r>
            <a:r>
              <a:rPr lang="en-US" sz="4800" dirty="0" err="1">
                <a:latin typeface="Open Sans Light"/>
              </a:rPr>
              <a:t>innovatie</a:t>
            </a:r>
            <a:endParaRPr lang="en-US" sz="4800" dirty="0">
              <a:latin typeface="Open Sans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413247"/>
            <a:ext cx="2440424" cy="47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766" dirty="0">
                <a:solidFill>
                  <a:srgbClr val="000000"/>
                </a:solidFill>
                <a:latin typeface="Open Sauce SemiBold"/>
              </a:rPr>
              <a:t>Les 2 </a:t>
            </a:r>
          </a:p>
        </p:txBody>
      </p:sp>
    </p:spTree>
    <p:extLst>
      <p:ext uri="{BB962C8B-B14F-4D97-AF65-F5344CB8AC3E}">
        <p14:creationId xmlns:p14="http://schemas.microsoft.com/office/powerpoint/2010/main" val="13667504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494</Words>
  <Application>Microsoft Office PowerPoint</Application>
  <PresentationFormat>Aangepast</PresentationFormat>
  <Paragraphs>123</Paragraphs>
  <Slides>16</Slides>
  <Notes>8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4" baseType="lpstr">
      <vt:lpstr>Agrandir Bold</vt:lpstr>
      <vt:lpstr>Calibri</vt:lpstr>
      <vt:lpstr>Open Sans Light</vt:lpstr>
      <vt:lpstr>Arial</vt:lpstr>
      <vt:lpstr>Agrandir</vt:lpstr>
      <vt:lpstr>Open Sauce SemiBold</vt:lpstr>
      <vt:lpstr>Open Sans Light Bold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and White Modern Business Presentation</dc:title>
  <cp:lastModifiedBy>Maxime Van Straten</cp:lastModifiedBy>
  <cp:revision>3</cp:revision>
  <dcterms:created xsi:type="dcterms:W3CDTF">2006-08-16T00:00:00Z</dcterms:created>
  <dcterms:modified xsi:type="dcterms:W3CDTF">2023-05-09T17:08:48Z</dcterms:modified>
  <dc:identifier>DAFibRu4mzU</dc:identifier>
</cp:coreProperties>
</file>